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98" r:id="rId2"/>
    <p:sldId id="280" r:id="rId3"/>
    <p:sldId id="282" r:id="rId4"/>
    <p:sldId id="259" r:id="rId5"/>
    <p:sldId id="260" r:id="rId6"/>
    <p:sldId id="261" r:id="rId7"/>
    <p:sldId id="295" r:id="rId8"/>
    <p:sldId id="297" r:id="rId9"/>
    <p:sldId id="293" r:id="rId10"/>
    <p:sldId id="291" r:id="rId11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3" name="Ellipse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Ellipse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fr-FR" smtClean="0"/>
              <a:t>Cliquez pour modifier le style des sous-titres du masque</a:t>
            </a:r>
            <a:endParaRPr lang="en-US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15" name="Espace réservé de la date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73A6CD-E405-4126-B91F-3CE71858510A}" type="datetimeFigureOut">
              <a:rPr lang="fr-FR"/>
              <a:pPr>
                <a:defRPr/>
              </a:pPr>
              <a:t>19/12/2017</a:t>
            </a:fld>
            <a:endParaRPr lang="fr-FR"/>
          </a:p>
        </p:txBody>
      </p:sp>
      <p:sp>
        <p:nvSpPr>
          <p:cNvPr id="16" name="Espace réservé du pied de pag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7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549FCB-9C02-4395-8499-6FD039E88C9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F5A3BE-153C-4058-9A8B-8E51D68B3111}" type="datetimeFigureOut">
              <a:rPr lang="fr-FR"/>
              <a:pPr>
                <a:defRPr/>
              </a:pPr>
              <a:t>19/12/2017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4B89F8-1A3B-47F5-9132-AA2751471A6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" name="Connecteur droit 9"/>
          <p:cNvSpPr>
            <a:spLocks noChangeShapeType="1"/>
          </p:cNvSpPr>
          <p:nvPr/>
        </p:nvSpPr>
        <p:spPr bwMode="auto">
          <a:xfrm rot="5400000">
            <a:off x="4021137" y="3278188"/>
            <a:ext cx="6245225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" name="Ellipse 10"/>
          <p:cNvSpPr/>
          <p:nvPr/>
        </p:nvSpPr>
        <p:spPr>
          <a:xfrm>
            <a:off x="6838950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Ellipse 11"/>
          <p:cNvSpPr/>
          <p:nvPr/>
        </p:nvSpPr>
        <p:spPr>
          <a:xfrm>
            <a:off x="6934200" y="3021013"/>
            <a:ext cx="420688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13" name="Espace réservé du numéro de diapositive 5"/>
          <p:cNvSpPr>
            <a:spLocks noGrp="1"/>
          </p:cNvSpPr>
          <p:nvPr>
            <p:ph type="sldNum" sz="quarter" idx="10"/>
          </p:nvPr>
        </p:nvSpPr>
        <p:spPr>
          <a:xfrm>
            <a:off x="6915150" y="3009900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5EED29-9178-46D2-B9DA-B7943170BE6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14" name="Espace réservé de la date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A4B4F4-B52E-4971-967F-70AA196E0A25}" type="datetimeFigureOut">
              <a:rPr lang="fr-FR"/>
              <a:pPr>
                <a:defRPr/>
              </a:pPr>
              <a:t>19/12/2017</a:t>
            </a:fld>
            <a:endParaRPr lang="fr-FR"/>
          </a:p>
        </p:txBody>
      </p:sp>
      <p:sp>
        <p:nvSpPr>
          <p:cNvPr id="15" name="Espace réservé du pied de page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6341FB-5BCB-420C-8C74-C685BBECAFE5}" type="datetimeFigureOut">
              <a:rPr lang="fr-FR"/>
              <a:pPr>
                <a:defRPr/>
              </a:pPr>
              <a:t>19/12/2017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4362450" y="1027113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36AC43-6AC2-4F4E-B1BD-A00B85B4E50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152400" y="2286000"/>
            <a:ext cx="8832850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55575" y="142875"/>
            <a:ext cx="8832850" cy="2139950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2" name="Connecteur droit 11"/>
          <p:cNvSpPr>
            <a:spLocks noChangeShapeType="1"/>
          </p:cNvSpPr>
          <p:nvPr/>
        </p:nvSpPr>
        <p:spPr bwMode="auto">
          <a:xfrm>
            <a:off x="152400" y="2438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3" name="Ellipse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Ellipse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15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6" name="Espace réservé de la date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A58DEB-DBD5-42EE-93B5-8206B72FBDA3}" type="datetimeFigureOut">
              <a:rPr lang="fr-FR"/>
              <a:pPr>
                <a:defRPr/>
              </a:pPr>
              <a:t>19/12/2017</a:t>
            </a:fld>
            <a:endParaRPr lang="fr-FR"/>
          </a:p>
        </p:txBody>
      </p:sp>
      <p:sp>
        <p:nvSpPr>
          <p:cNvPr id="17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65972D-FBEC-4336-B0A4-011FD91FDFC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necteur droit 4"/>
          <p:cNvSpPr>
            <a:spLocks noChangeShapeType="1"/>
          </p:cNvSpPr>
          <p:nvPr/>
        </p:nvSpPr>
        <p:spPr bwMode="auto">
          <a:xfrm flipV="1">
            <a:off x="4562475" y="1576388"/>
            <a:ext cx="9525" cy="481806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10" name="Espace réservé du contenu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12" name="Espace réservé du contenu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6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5791200" y="6410325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87A7A6-2716-4853-93DD-B6DDDB1798FC}" type="datetimeFigureOut">
              <a:rPr lang="fr-FR"/>
              <a:pPr>
                <a:defRPr/>
              </a:pPr>
              <a:t>19/12/2017</a:t>
            </a:fld>
            <a:endParaRPr lang="fr-FR"/>
          </a:p>
        </p:txBody>
      </p:sp>
      <p:sp>
        <p:nvSpPr>
          <p:cNvPr id="7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B0D73B-B10A-4320-87E1-1DCD42551D7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necteur droit 6"/>
          <p:cNvSpPr>
            <a:spLocks noChangeShapeType="1"/>
          </p:cNvSpPr>
          <p:nvPr/>
        </p:nvSpPr>
        <p:spPr bwMode="auto">
          <a:xfrm flipV="1">
            <a:off x="4572000" y="2200275"/>
            <a:ext cx="0" cy="4187825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52400" y="1371600"/>
            <a:ext cx="8832850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050" y="6391275"/>
            <a:ext cx="8832850" cy="31115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4" name="Connecteur droit 13"/>
          <p:cNvSpPr>
            <a:spLocks noChangeShapeType="1"/>
          </p:cNvSpPr>
          <p:nvPr/>
        </p:nvSpPr>
        <p:spPr bwMode="auto">
          <a:xfrm>
            <a:off x="152400" y="1279525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6" name="Ellipse 15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7" name="Ellipse 16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24" name="Espace réservé du contenu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26" name="Espace réservé du contenu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23" name="Titre 2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18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E87F4C-6344-4B4D-822D-CB80D49EDA81}" type="datetimeFigureOut">
              <a:rPr lang="fr-FR"/>
              <a:pPr>
                <a:defRPr/>
              </a:pPr>
              <a:t>19/12/2017</a:t>
            </a:fld>
            <a:endParaRPr lang="fr-FR"/>
          </a:p>
        </p:txBody>
      </p:sp>
      <p:sp>
        <p:nvSpPr>
          <p:cNvPr id="19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304800" y="6410325"/>
            <a:ext cx="3581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0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4343400" y="104298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786DB6-9B28-4C59-B671-57DE27B4396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60F0D9-23BE-4747-84AB-C6018AF8DBF7}" type="datetimeFigureOut">
              <a:rPr lang="fr-FR"/>
              <a:pPr>
                <a:defRPr/>
              </a:pPr>
              <a:t>19/12/2017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3BFC5E-0B01-4E01-89ED-686C842F56A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152400" y="15875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8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88EA09-B7B3-473D-AC39-62CFD608767A}" type="datetimeFigureOut">
              <a:rPr lang="fr-FR"/>
              <a:pPr>
                <a:defRPr/>
              </a:pPr>
              <a:t>19/12/2017</a:t>
            </a:fld>
            <a:endParaRPr lang="fr-FR"/>
          </a:p>
        </p:txBody>
      </p:sp>
      <p:sp>
        <p:nvSpPr>
          <p:cNvPr id="9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5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F196F59E-ACCE-448D-AA4E-076846790B2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52400" y="152400"/>
            <a:ext cx="8832850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19063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2" name="Connecteur droit 11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3" name="Ellipse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Ellipse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20" name="Espace réservé du contenu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16" name="Espace réservé du numéro de diapositive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0B60E8-FE5A-4165-8DD7-DD329FC6990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17" name="Espace réservé de la date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D78F7D-57BC-4D64-B70A-17B4D15D3A7E}" type="datetimeFigureOut">
              <a:rPr lang="fr-FR"/>
              <a:pPr>
                <a:defRPr/>
              </a:pPr>
              <a:t>19/12/2017</a:t>
            </a:fld>
            <a:endParaRPr lang="fr-FR"/>
          </a:p>
        </p:txBody>
      </p:sp>
      <p:sp>
        <p:nvSpPr>
          <p:cNvPr id="18" name="Espace réservé du pied de page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382963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necteur droit 4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3" name="Ellipse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Ellipse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fr-FR" noProof="0" smtClean="0"/>
              <a:t>Cliquez sur l'icône pour ajouter une image</a:t>
            </a:r>
            <a:endParaRPr lang="en-US" noProof="0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16" name="Espace réservé du numéro de diapositive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C4E827-AFE9-4625-8FEB-8E33539E45A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17" name="Espace réservé de la date 4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DD6C95-AFFC-4F06-9B0D-52634F9B678D}" type="datetimeFigureOut">
              <a:rPr lang="fr-FR"/>
              <a:pPr>
                <a:defRPr/>
              </a:pPr>
              <a:t>19/12/2017</a:t>
            </a:fld>
            <a:endParaRPr lang="fr-FR"/>
          </a:p>
        </p:txBody>
      </p:sp>
      <p:sp>
        <p:nvSpPr>
          <p:cNvPr id="18" name="Espace réservé du pied de page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9B421FAD-E475-425B-952F-5B9B909C1E95}" type="datetimeFigureOut">
              <a:rPr lang="fr-FR"/>
              <a:pPr>
                <a:defRPr/>
              </a:pPr>
              <a:t>19/12/2017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" name="Connecteur droit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2" name="Ellipse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Ellipse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  <a:normAutofit/>
          </a:bodyPr>
          <a:lstStyle>
            <a:lvl1pPr algn="ctr">
              <a:defRPr sz="1600">
                <a:solidFill>
                  <a:srgbClr val="7B98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694D0847-24FC-4E7E-98CC-C3163AABA8F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1038" name="Espace réservé du titre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  <a:endParaRPr lang="en-US" smtClean="0"/>
          </a:p>
        </p:txBody>
      </p:sp>
      <p:sp>
        <p:nvSpPr>
          <p:cNvPr id="1039" name="Espace réservé du texte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kern="1200">
          <a:solidFill>
            <a:srgbClr val="7B98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8FB08C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re 1"/>
          <p:cNvSpPr>
            <a:spLocks noGrp="1"/>
          </p:cNvSpPr>
          <p:nvPr>
            <p:ph type="ctrTitle"/>
          </p:nvPr>
        </p:nvSpPr>
        <p:spPr>
          <a:xfrm>
            <a:off x="722313" y="2781300"/>
            <a:ext cx="7772400" cy="1584325"/>
          </a:xfrm>
        </p:spPr>
        <p:txBody>
          <a:bodyPr/>
          <a:lstStyle/>
          <a:p>
            <a:pPr eaLnBrk="1" hangingPunct="1"/>
            <a:r>
              <a:rPr lang="fr-FR" sz="4000" dirty="0" smtClean="0">
                <a:solidFill>
                  <a:schemeClr val="tx1"/>
                </a:solidFill>
              </a:rPr>
              <a:t>S4 Options and </a:t>
            </a:r>
            <a:r>
              <a:rPr lang="fr-FR" sz="4000" dirty="0" err="1" smtClean="0">
                <a:solidFill>
                  <a:schemeClr val="tx1"/>
                </a:solidFill>
              </a:rPr>
              <a:t>Choices</a:t>
            </a:r>
            <a:r>
              <a:rPr lang="fr-FR" sz="4000" dirty="0" smtClean="0">
                <a:solidFill>
                  <a:schemeClr val="tx1"/>
                </a:solidFill>
              </a:rPr>
              <a:t/>
            </a:r>
            <a:br>
              <a:rPr lang="fr-FR" sz="4000" dirty="0" smtClean="0">
                <a:solidFill>
                  <a:schemeClr val="tx1"/>
                </a:solidFill>
              </a:rPr>
            </a:br>
            <a:r>
              <a:rPr lang="fr-FR" sz="4000" dirty="0" smtClean="0">
                <a:solidFill>
                  <a:schemeClr val="tx1"/>
                </a:solidFill>
              </a:rPr>
              <a:t> </a:t>
            </a:r>
          </a:p>
        </p:txBody>
      </p:sp>
      <p:pic>
        <p:nvPicPr>
          <p:cNvPr id="13314" name="Image 3" descr="logoees texte 7cmh-72 dpi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71938" y="285750"/>
            <a:ext cx="1071562" cy="1878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re 1"/>
          <p:cNvSpPr>
            <a:spLocks noGrp="1"/>
          </p:cNvSpPr>
          <p:nvPr>
            <p:ph type="title"/>
          </p:nvPr>
        </p:nvSpPr>
        <p:spPr>
          <a:xfrm>
            <a:off x="1000125" y="228600"/>
            <a:ext cx="7835900" cy="758825"/>
          </a:xfrm>
        </p:spPr>
        <p:txBody>
          <a:bodyPr/>
          <a:lstStyle/>
          <a:p>
            <a:pPr eaLnBrk="1" hangingPunct="1"/>
            <a:r>
              <a:rPr lang="en-GB" smtClean="0">
                <a:solidFill>
                  <a:srgbClr val="0070C0"/>
                </a:solidFill>
              </a:rPr>
              <a:t>Baccalaureate </a:t>
            </a:r>
          </a:p>
        </p:txBody>
      </p:sp>
      <p:graphicFrame>
        <p:nvGraphicFramePr>
          <p:cNvPr id="6" name="Espace réservé du contenu 5"/>
          <p:cNvGraphicFramePr>
            <a:graphicFrameLocks noGrp="1"/>
          </p:cNvGraphicFramePr>
          <p:nvPr>
            <p:ph sz="quarter" idx="1"/>
          </p:nvPr>
        </p:nvGraphicFramePr>
        <p:xfrm>
          <a:off x="301625" y="1527175"/>
          <a:ext cx="8504238" cy="5110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559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78608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7157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57150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3519484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latin typeface="Verdana" pitchFamily="34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Verdana" pitchFamily="34" charset="0"/>
                        </a:rPr>
                        <a:t>Ecrit</a:t>
                      </a:r>
                      <a:r>
                        <a:rPr lang="fr-FR" sz="1200" baseline="0" dirty="0" smtClean="0">
                          <a:latin typeface="Verdana" pitchFamily="34" charset="0"/>
                        </a:rPr>
                        <a:t>  :</a:t>
                      </a:r>
                    </a:p>
                    <a:p>
                      <a:pPr algn="ctr"/>
                      <a:r>
                        <a:rPr lang="fr-FR" sz="1200" baseline="0" dirty="0" smtClean="0">
                          <a:latin typeface="Verdana" pitchFamily="34" charset="0"/>
                        </a:rPr>
                        <a:t>5 épreuves</a:t>
                      </a:r>
                      <a:endParaRPr lang="fr-FR" sz="1200" dirty="0" smtClean="0">
                        <a:latin typeface="Verdana" pitchFamily="34" charset="0"/>
                      </a:endParaRPr>
                    </a:p>
                  </a:txBody>
                  <a:tcPr/>
                </a:tc>
                <a:tc rowSpan="6">
                  <a:txBody>
                    <a:bodyPr/>
                    <a:lstStyle/>
                    <a:p>
                      <a:endParaRPr lang="fr-FR" sz="1200" dirty="0">
                        <a:latin typeface="Verdana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latin typeface="Verdana" pitchFamily="34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Verdana" pitchFamily="34" charset="0"/>
                        </a:rPr>
                        <a:t>Oral :</a:t>
                      </a:r>
                    </a:p>
                    <a:p>
                      <a:pPr algn="ctr"/>
                      <a:r>
                        <a:rPr lang="fr-FR" sz="1200" dirty="0" smtClean="0">
                          <a:latin typeface="Verdana" pitchFamily="34" charset="0"/>
                        </a:rPr>
                        <a:t>3 épreuves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Verdana" pitchFamily="34" charset="0"/>
                        </a:rPr>
                        <a:t>1</a:t>
                      </a:r>
                      <a:endParaRPr lang="fr-FR" sz="1200" dirty="0">
                        <a:latin typeface="Verdana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 smtClean="0">
                          <a:latin typeface="Verdana" pitchFamily="34" charset="0"/>
                        </a:rPr>
                        <a:t>Langue I ou </a:t>
                      </a:r>
                      <a:r>
                        <a:rPr lang="fr-FR" sz="1400" dirty="0" err="1" smtClean="0">
                          <a:latin typeface="Verdana" pitchFamily="34" charset="0"/>
                        </a:rPr>
                        <a:t>Approf</a:t>
                      </a:r>
                      <a:r>
                        <a:rPr lang="fr-FR" sz="1400" dirty="0" smtClean="0">
                          <a:latin typeface="Verdana" pitchFamily="34" charset="0"/>
                        </a:rPr>
                        <a:t>  LI</a:t>
                      </a:r>
                      <a:endParaRPr lang="fr-FR" sz="1400" dirty="0">
                        <a:latin typeface="Verdana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Verdana" pitchFamily="34" charset="0"/>
                        </a:rPr>
                        <a:t>1</a:t>
                      </a:r>
                      <a:endParaRPr lang="fr-FR" sz="1200" dirty="0">
                        <a:latin typeface="Verdana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 smtClean="0">
                          <a:latin typeface="Verdana" pitchFamily="34" charset="0"/>
                        </a:rPr>
                        <a:t>Langue I ou </a:t>
                      </a:r>
                      <a:r>
                        <a:rPr lang="fr-FR" sz="1400" dirty="0" err="1" smtClean="0">
                          <a:latin typeface="Verdana" pitchFamily="34" charset="0"/>
                        </a:rPr>
                        <a:t>Approf</a:t>
                      </a:r>
                      <a:r>
                        <a:rPr lang="fr-FR" sz="1400" dirty="0" smtClean="0">
                          <a:latin typeface="Verdana" pitchFamily="34" charset="0"/>
                        </a:rPr>
                        <a:t> LI</a:t>
                      </a:r>
                      <a:endParaRPr lang="fr-FR" sz="1400" dirty="0">
                        <a:latin typeface="Verdana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Verdana" pitchFamily="34" charset="0"/>
                        </a:rPr>
                        <a:t>2</a:t>
                      </a:r>
                      <a:endParaRPr lang="fr-FR" sz="1200" dirty="0">
                        <a:latin typeface="Verdana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 smtClean="0">
                          <a:latin typeface="Verdana" pitchFamily="34" charset="0"/>
                        </a:rPr>
                        <a:t>Langue II ou </a:t>
                      </a:r>
                      <a:r>
                        <a:rPr lang="fr-FR" sz="1400" dirty="0" err="1" smtClean="0">
                          <a:latin typeface="Verdana" pitchFamily="34" charset="0"/>
                        </a:rPr>
                        <a:t>Approf</a:t>
                      </a:r>
                      <a:r>
                        <a:rPr lang="fr-FR" sz="1400" dirty="0" smtClean="0">
                          <a:latin typeface="Verdana" pitchFamily="34" charset="0"/>
                        </a:rPr>
                        <a:t> LII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Verdana" pitchFamily="34" charset="0"/>
                        </a:rPr>
                        <a:t>2</a:t>
                      </a:r>
                      <a:endParaRPr lang="fr-FR" sz="1200" dirty="0">
                        <a:latin typeface="Verdana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 smtClean="0">
                          <a:latin typeface="Verdana" pitchFamily="34" charset="0"/>
                        </a:rPr>
                        <a:t>Langue II ou </a:t>
                      </a:r>
                      <a:r>
                        <a:rPr lang="fr-FR" sz="1400" dirty="0" err="1" smtClean="0">
                          <a:latin typeface="Verdana" pitchFamily="34" charset="0"/>
                        </a:rPr>
                        <a:t>Approf</a:t>
                      </a:r>
                      <a:r>
                        <a:rPr lang="fr-FR" sz="1400" dirty="0" smtClean="0">
                          <a:latin typeface="Verdana" pitchFamily="34" charset="0"/>
                        </a:rPr>
                        <a:t> LII</a:t>
                      </a:r>
                    </a:p>
                    <a:p>
                      <a:r>
                        <a:rPr lang="fr-FR" sz="1400" dirty="0" smtClean="0">
                          <a:latin typeface="Verdana" pitchFamily="34" charset="0"/>
                        </a:rPr>
                        <a:t>Histoire (2 ou 4 p.)</a:t>
                      </a:r>
                    </a:p>
                    <a:p>
                      <a:r>
                        <a:rPr lang="fr-FR" sz="1400" dirty="0" smtClean="0">
                          <a:latin typeface="Verdana" pitchFamily="34" charset="0"/>
                        </a:rPr>
                        <a:t>Géographie (2 ou 4 p.)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Verdana" pitchFamily="34" charset="0"/>
                        </a:rPr>
                        <a:t>3</a:t>
                      </a:r>
                      <a:endParaRPr lang="fr-FR" sz="1200" dirty="0">
                        <a:latin typeface="Verdana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 smtClean="0">
                          <a:latin typeface="Verdana" pitchFamily="34" charset="0"/>
                        </a:rPr>
                        <a:t>Mathématiques</a:t>
                      </a:r>
                      <a:r>
                        <a:rPr lang="fr-FR" sz="1400" baseline="0" dirty="0" smtClean="0">
                          <a:latin typeface="Verdana" pitchFamily="34" charset="0"/>
                        </a:rPr>
                        <a:t> 3 ou 5 p</a:t>
                      </a:r>
                      <a:endParaRPr lang="fr-FR" sz="1400" dirty="0">
                        <a:latin typeface="Verdana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Verdana" pitchFamily="34" charset="0"/>
                        </a:rPr>
                        <a:t>3</a:t>
                      </a:r>
                      <a:endParaRPr lang="fr-FR" sz="1200" dirty="0">
                        <a:latin typeface="Verdana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1165225" indent="-1165225"/>
                      <a:r>
                        <a:rPr lang="fr-FR" sz="1400" dirty="0" smtClean="0">
                          <a:latin typeface="Verdana" pitchFamily="34" charset="0"/>
                        </a:rPr>
                        <a:t>Math </a:t>
                      </a:r>
                      <a:r>
                        <a:rPr lang="fr-FR" sz="1400" dirty="0" err="1" smtClean="0">
                          <a:latin typeface="Verdana" pitchFamily="34" charset="0"/>
                        </a:rPr>
                        <a:t>approf</a:t>
                      </a:r>
                      <a:r>
                        <a:rPr lang="fr-FR" sz="1400" dirty="0" smtClean="0">
                          <a:latin typeface="Verdana" pitchFamily="34" charset="0"/>
                        </a:rPr>
                        <a:t> (</a:t>
                      </a:r>
                      <a:r>
                        <a:rPr lang="fr-FR" sz="1400" i="1" dirty="0" smtClean="0">
                          <a:latin typeface="Verdana" pitchFamily="34" charset="0"/>
                        </a:rPr>
                        <a:t>obligatoire</a:t>
                      </a:r>
                      <a:r>
                        <a:rPr lang="fr-FR" sz="1400" i="1" baseline="0" dirty="0" smtClean="0">
                          <a:latin typeface="Verdana" pitchFamily="34" charset="0"/>
                        </a:rPr>
                        <a:t> pour les élèves concernés</a:t>
                      </a:r>
                      <a:r>
                        <a:rPr lang="fr-FR" sz="1400" dirty="0" smtClean="0">
                          <a:latin typeface="Verdana" pitchFamily="34" charset="0"/>
                        </a:rPr>
                        <a:t>)</a:t>
                      </a:r>
                    </a:p>
                    <a:p>
                      <a:r>
                        <a:rPr lang="fr-FR" sz="1400" dirty="0" smtClean="0">
                          <a:latin typeface="Verdana" pitchFamily="34" charset="0"/>
                        </a:rPr>
                        <a:t>ou Philosophie (2 ou 4 p)</a:t>
                      </a:r>
                    </a:p>
                    <a:p>
                      <a:r>
                        <a:rPr lang="fr-FR" sz="1400" dirty="0" smtClean="0">
                          <a:latin typeface="Verdana" pitchFamily="34" charset="0"/>
                        </a:rPr>
                        <a:t>ou Langue III</a:t>
                      </a:r>
                    </a:p>
                    <a:p>
                      <a:r>
                        <a:rPr lang="fr-FR" sz="1400" dirty="0" smtClean="0">
                          <a:latin typeface="Verdana" pitchFamily="34" charset="0"/>
                        </a:rPr>
                        <a:t>ou</a:t>
                      </a:r>
                      <a:r>
                        <a:rPr lang="fr-FR" sz="1400" baseline="0" dirty="0" smtClean="0">
                          <a:latin typeface="Verdana" pitchFamily="34" charset="0"/>
                        </a:rPr>
                        <a:t> Langue IV</a:t>
                      </a:r>
                    </a:p>
                    <a:p>
                      <a:r>
                        <a:rPr lang="fr-FR" sz="1400" baseline="0" dirty="0" smtClean="0">
                          <a:latin typeface="Verdana" pitchFamily="34" charset="0"/>
                        </a:rPr>
                        <a:t>ou </a:t>
                      </a:r>
                      <a:r>
                        <a:rPr lang="fr-FR" sz="1400" dirty="0" smtClean="0">
                          <a:latin typeface="Verdana" pitchFamily="34" charset="0"/>
                        </a:rPr>
                        <a:t>Biologie (2 ou</a:t>
                      </a:r>
                      <a:r>
                        <a:rPr lang="fr-FR" sz="1400" baseline="0" dirty="0" smtClean="0">
                          <a:latin typeface="Verdana" pitchFamily="34" charset="0"/>
                        </a:rPr>
                        <a:t> 4 p)</a:t>
                      </a:r>
                      <a:endParaRPr lang="fr-FR" sz="1400" dirty="0" smtClean="0">
                        <a:latin typeface="Verdana" pitchFamily="34" charset="0"/>
                      </a:endParaRPr>
                    </a:p>
                    <a:p>
                      <a:r>
                        <a:rPr lang="fr-FR" sz="1400" dirty="0" smtClean="0">
                          <a:latin typeface="Verdana" pitchFamily="34" charset="0"/>
                        </a:rPr>
                        <a:t>ou</a:t>
                      </a:r>
                      <a:r>
                        <a:rPr lang="fr-FR" sz="1400" baseline="0" dirty="0" smtClean="0">
                          <a:latin typeface="Verdana" pitchFamily="34" charset="0"/>
                        </a:rPr>
                        <a:t> </a:t>
                      </a:r>
                      <a:r>
                        <a:rPr lang="fr-FR" sz="1400" dirty="0" smtClean="0">
                          <a:latin typeface="Verdana" pitchFamily="34" charset="0"/>
                        </a:rPr>
                        <a:t>Chimie (4</a:t>
                      </a:r>
                      <a:r>
                        <a:rPr lang="fr-FR" sz="1400" baseline="0" dirty="0" smtClean="0">
                          <a:latin typeface="Verdana" pitchFamily="34" charset="0"/>
                        </a:rPr>
                        <a:t> p)</a:t>
                      </a:r>
                      <a:endParaRPr lang="fr-FR" sz="1400" dirty="0" smtClean="0">
                        <a:latin typeface="Verdana" pitchFamily="34" charset="0"/>
                      </a:endParaRPr>
                    </a:p>
                    <a:p>
                      <a:r>
                        <a:rPr lang="fr-FR" sz="1400" dirty="0" smtClean="0">
                          <a:latin typeface="Verdana" pitchFamily="34" charset="0"/>
                        </a:rPr>
                        <a:t>ou Physique (4 p)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Verdana" pitchFamily="34" charset="0"/>
                        </a:rPr>
                        <a:t>4</a:t>
                      </a:r>
                      <a:endParaRPr lang="fr-FR" sz="1200" dirty="0">
                        <a:latin typeface="Verdana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 smtClean="0">
                          <a:latin typeface="Verdana" pitchFamily="34" charset="0"/>
                        </a:rPr>
                        <a:t>Option 4 p</a:t>
                      </a:r>
                      <a:endParaRPr lang="fr-FR" sz="1400" dirty="0">
                        <a:latin typeface="Verdana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Verdana" pitchFamily="34" charset="0"/>
                        </a:rPr>
                        <a:t>5</a:t>
                      </a:r>
                      <a:endParaRPr lang="fr-FR" sz="1200" dirty="0">
                        <a:latin typeface="Verdana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 smtClean="0">
                          <a:latin typeface="Verdana" pitchFamily="34" charset="0"/>
                        </a:rPr>
                        <a:t>Option 4 p</a:t>
                      </a:r>
                      <a:endParaRPr lang="fr-FR" sz="1400" dirty="0">
                        <a:latin typeface="Verdana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fr-FR" dirty="0" smtClean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225040">
                <a:tc gridSpan="3">
                  <a:txBody>
                    <a:bodyPr/>
                    <a:lstStyle/>
                    <a:p>
                      <a:endParaRPr lang="fr-FR" sz="1200" dirty="0" smtClean="0">
                        <a:latin typeface="Verdana" pitchFamily="34" charset="0"/>
                      </a:endParaRPr>
                    </a:p>
                    <a:p>
                      <a:r>
                        <a:rPr lang="fr-FR" sz="1200" b="1" i="1" dirty="0" smtClean="0">
                          <a:latin typeface="Verdana" pitchFamily="34" charset="0"/>
                        </a:rPr>
                        <a:t>Rappel des options 4 p.  possibles </a:t>
                      </a:r>
                    </a:p>
                    <a:p>
                      <a:r>
                        <a:rPr lang="fr-FR" sz="1000" b="1" i="1" dirty="0" smtClean="0">
                          <a:latin typeface="Verdana" pitchFamily="34" charset="0"/>
                        </a:rPr>
                        <a:t>(toutes ne</a:t>
                      </a:r>
                      <a:r>
                        <a:rPr lang="fr-FR" sz="1000" b="1" i="1" baseline="0" dirty="0" smtClean="0">
                          <a:latin typeface="Verdana" pitchFamily="34" charset="0"/>
                        </a:rPr>
                        <a:t> seront pas proposées à l’EES) </a:t>
                      </a:r>
                      <a:r>
                        <a:rPr lang="fr-FR" sz="1000" b="1" i="1" dirty="0" smtClean="0">
                          <a:latin typeface="Verdana" pitchFamily="34" charset="0"/>
                        </a:rPr>
                        <a:t>: </a:t>
                      </a:r>
                    </a:p>
                    <a:p>
                      <a:endParaRPr lang="fr-FR" sz="1200" dirty="0" smtClean="0">
                        <a:latin typeface="Verdana" pitchFamily="34" charset="0"/>
                      </a:endParaRPr>
                    </a:p>
                    <a:p>
                      <a:pPr marL="539750" indent="0">
                        <a:buNone/>
                      </a:pPr>
                      <a:r>
                        <a:rPr lang="fr-FR" sz="1200" dirty="0" smtClean="0">
                          <a:latin typeface="Verdana" pitchFamily="34" charset="0"/>
                        </a:rPr>
                        <a:t>Latin</a:t>
                      </a:r>
                      <a:r>
                        <a:rPr lang="fr-FR" sz="1200" baseline="0" dirty="0" smtClean="0">
                          <a:latin typeface="Verdana" pitchFamily="34" charset="0"/>
                        </a:rPr>
                        <a:t>    G</a:t>
                      </a:r>
                      <a:r>
                        <a:rPr lang="fr-FR" sz="1200" dirty="0" smtClean="0">
                          <a:latin typeface="Verdana" pitchFamily="34" charset="0"/>
                        </a:rPr>
                        <a:t>rec    </a:t>
                      </a:r>
                    </a:p>
                    <a:p>
                      <a:pPr marL="539750" indent="0">
                        <a:buNone/>
                      </a:pPr>
                      <a:r>
                        <a:rPr lang="fr-FR" sz="1200" dirty="0" smtClean="0">
                          <a:latin typeface="Verdana" pitchFamily="34" charset="0"/>
                        </a:rPr>
                        <a:t>Economie</a:t>
                      </a:r>
                      <a:r>
                        <a:rPr lang="fr-FR" sz="1200" baseline="0" dirty="0" smtClean="0">
                          <a:latin typeface="Verdana" pitchFamily="34" charset="0"/>
                        </a:rPr>
                        <a:t>    </a:t>
                      </a:r>
                    </a:p>
                    <a:p>
                      <a:pPr marL="539750" indent="0">
                        <a:buNone/>
                      </a:pPr>
                      <a:r>
                        <a:rPr lang="fr-FR" sz="1200" dirty="0" smtClean="0">
                          <a:latin typeface="Verdana" pitchFamily="34" charset="0"/>
                        </a:rPr>
                        <a:t>Physique</a:t>
                      </a:r>
                      <a:r>
                        <a:rPr lang="fr-FR" sz="1200" baseline="0" dirty="0" smtClean="0">
                          <a:latin typeface="Verdana" pitchFamily="34" charset="0"/>
                        </a:rPr>
                        <a:t>    </a:t>
                      </a:r>
                      <a:r>
                        <a:rPr lang="fr-FR" sz="1200" dirty="0" smtClean="0">
                          <a:latin typeface="Verdana" pitchFamily="34" charset="0"/>
                        </a:rPr>
                        <a:t>Chimie</a:t>
                      </a:r>
                      <a:r>
                        <a:rPr lang="fr-FR" sz="1200" baseline="0" dirty="0" smtClean="0">
                          <a:latin typeface="Verdana" pitchFamily="34" charset="0"/>
                        </a:rPr>
                        <a:t>    </a:t>
                      </a:r>
                      <a:r>
                        <a:rPr lang="fr-FR" sz="1200" dirty="0" smtClean="0">
                          <a:latin typeface="Verdana" pitchFamily="34" charset="0"/>
                        </a:rPr>
                        <a:t>Biologie</a:t>
                      </a:r>
                      <a:r>
                        <a:rPr lang="fr-FR" sz="1200" baseline="0" dirty="0" smtClean="0">
                          <a:latin typeface="Verdana" pitchFamily="34" charset="0"/>
                        </a:rPr>
                        <a:t> </a:t>
                      </a:r>
                    </a:p>
                    <a:p>
                      <a:pPr marL="539750" indent="0">
                        <a:buNone/>
                      </a:pPr>
                      <a:r>
                        <a:rPr lang="fr-FR" sz="1200" dirty="0" smtClean="0">
                          <a:latin typeface="Verdana" pitchFamily="34" charset="0"/>
                        </a:rPr>
                        <a:t>Langue III    Langue IV	</a:t>
                      </a:r>
                    </a:p>
                    <a:p>
                      <a:pPr marL="539750" indent="0">
                        <a:buNone/>
                      </a:pPr>
                      <a:r>
                        <a:rPr lang="fr-FR" sz="1200" dirty="0" smtClean="0">
                          <a:latin typeface="Verdana" pitchFamily="34" charset="0"/>
                        </a:rPr>
                        <a:t>Philosophie	</a:t>
                      </a:r>
                    </a:p>
                    <a:p>
                      <a:pPr marL="539750" indent="0">
                        <a:buNone/>
                      </a:pPr>
                      <a:r>
                        <a:rPr lang="fr-FR" sz="1200" dirty="0" smtClean="0">
                          <a:latin typeface="Verdana" pitchFamily="34" charset="0"/>
                        </a:rPr>
                        <a:t>Histoire </a:t>
                      </a:r>
                      <a:r>
                        <a:rPr lang="fr-FR" sz="1200" baseline="0" dirty="0" smtClean="0">
                          <a:latin typeface="Verdana" pitchFamily="34" charset="0"/>
                        </a:rPr>
                        <a:t>    </a:t>
                      </a:r>
                      <a:r>
                        <a:rPr lang="fr-FR" sz="1200" dirty="0" smtClean="0">
                          <a:latin typeface="Verdana" pitchFamily="34" charset="0"/>
                        </a:rPr>
                        <a:t>Géographie</a:t>
                      </a:r>
                    </a:p>
                    <a:p>
                      <a:pPr marL="539750" indent="0">
                        <a:buNone/>
                      </a:pPr>
                      <a:r>
                        <a:rPr lang="fr-FR" sz="1200" dirty="0" smtClean="0">
                          <a:latin typeface="Verdana" pitchFamily="34" charset="0"/>
                        </a:rPr>
                        <a:t>Musique		</a:t>
                      </a:r>
                    </a:p>
                    <a:p>
                      <a:pPr marL="539750" indent="0">
                        <a:buNone/>
                      </a:pPr>
                      <a:r>
                        <a:rPr lang="fr-FR" sz="1200" dirty="0" smtClean="0">
                          <a:latin typeface="Verdana" pitchFamily="34" charset="0"/>
                        </a:rPr>
                        <a:t>Art		</a:t>
                      </a:r>
                    </a:p>
                    <a:p>
                      <a:endParaRPr lang="fr-FR" sz="1200" dirty="0">
                        <a:latin typeface="Verdana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fr-FR" sz="1200" dirty="0">
                        <a:latin typeface="Verdana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 sz="1400" dirty="0">
                        <a:latin typeface="Verdana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pic>
        <p:nvPicPr>
          <p:cNvPr id="22574" name="Image 3" descr="logoees image 7cmh-72 dpi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88" y="285750"/>
            <a:ext cx="642937" cy="86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2620" name="Group 9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3757502"/>
              </p:ext>
            </p:extLst>
          </p:nvPr>
        </p:nvGraphicFramePr>
        <p:xfrm>
          <a:off x="250825" y="1484313"/>
          <a:ext cx="8504238" cy="5049839"/>
        </p:xfrm>
        <a:graphic>
          <a:graphicData uri="http://schemas.openxmlformats.org/drawingml/2006/table">
            <a:tbl>
              <a:tblPr/>
              <a:tblGrid>
                <a:gridCol w="55562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78606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7156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5715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3519488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385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E0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5 written examinations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rowSpan="6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DBE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E0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3 oral examinations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87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A19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L I or Advanced LI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A19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L I or Advanced LI (compulsory)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397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A19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L II or Advanced LII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A19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L II or Advanced LII (compulsory)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History (2 or 4 p)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Geography (2 or 4 p)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87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A19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Mathematics 3 or 5 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3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A192"/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Advanced Math (compulsory)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either Philosophy (2 p or 4 p)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either L.III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either L.IV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either Biology (2 p or 4 p)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either Chemistry 4 p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either Physics 4 p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85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A19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Option 4 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85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A19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Option 4 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378075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Reminder  4 p   options  :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Latin    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Economics  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Physics    Chemistry    Biology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L III    L IV	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Philosophy	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History     Geography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Music		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Art		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DBEC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0070C0"/>
                </a:solidFill>
              </a:rPr>
              <a:t>Compulsory</a:t>
            </a:r>
            <a:r>
              <a:rPr lang="fr-FR" smtClean="0">
                <a:solidFill>
                  <a:srgbClr val="0070C0"/>
                </a:solidFill>
              </a:rPr>
              <a:t> Subjects</a:t>
            </a:r>
          </a:p>
        </p:txBody>
      </p:sp>
      <p:sp>
        <p:nvSpPr>
          <p:cNvPr id="14338" name="Espace réservé du contenu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GB" sz="2100" smtClean="0"/>
              <a:t>						</a:t>
            </a:r>
            <a:r>
              <a:rPr lang="en-GB" sz="2100" u="sng" smtClean="0"/>
              <a:t>45 mn periods</a:t>
            </a:r>
            <a:endParaRPr lang="en-GB" sz="2100" smtClean="0"/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GB" sz="2100" smtClean="0"/>
              <a:t> </a:t>
            </a:r>
          </a:p>
          <a:p>
            <a:pPr eaLnBrk="1" hangingPunct="1">
              <a:lnSpc>
                <a:spcPct val="80000"/>
              </a:lnSpc>
              <a:buFont typeface="Arial" charset="0"/>
              <a:buChar char="•"/>
            </a:pPr>
            <a:r>
              <a:rPr lang="en-GB" sz="2100" smtClean="0"/>
              <a:t>L. I (mother tongue)				4</a:t>
            </a:r>
          </a:p>
          <a:p>
            <a:pPr eaLnBrk="1" hangingPunct="1">
              <a:lnSpc>
                <a:spcPct val="80000"/>
              </a:lnSpc>
              <a:buFont typeface="Arial" charset="0"/>
              <a:buChar char="•"/>
            </a:pPr>
            <a:r>
              <a:rPr lang="en-GB" sz="2100" smtClean="0"/>
              <a:t>L. II (first foreign language)			3</a:t>
            </a:r>
          </a:p>
          <a:p>
            <a:pPr eaLnBrk="1" hangingPunct="1">
              <a:lnSpc>
                <a:spcPct val="80000"/>
              </a:lnSpc>
              <a:buFont typeface="Arial" charset="0"/>
              <a:buChar char="•"/>
            </a:pPr>
            <a:r>
              <a:rPr lang="en-GB" sz="2100" smtClean="0"/>
              <a:t>L. III (second foreign language)		3</a:t>
            </a:r>
          </a:p>
          <a:p>
            <a:pPr eaLnBrk="1" hangingPunct="1">
              <a:lnSpc>
                <a:spcPct val="80000"/>
              </a:lnSpc>
              <a:buFont typeface="Arial" charset="0"/>
              <a:buChar char="•"/>
            </a:pPr>
            <a:r>
              <a:rPr lang="en-GB" sz="2100" smtClean="0">
                <a:solidFill>
                  <a:srgbClr val="0070C0"/>
                </a:solidFill>
              </a:rPr>
              <a:t>History (in L. II)				</a:t>
            </a:r>
            <a:r>
              <a:rPr lang="en-GB" sz="2100" smtClean="0"/>
              <a:t>2</a:t>
            </a:r>
          </a:p>
          <a:p>
            <a:pPr eaLnBrk="1" hangingPunct="1">
              <a:lnSpc>
                <a:spcPct val="80000"/>
              </a:lnSpc>
              <a:buFont typeface="Arial" charset="0"/>
              <a:buChar char="•"/>
            </a:pPr>
            <a:r>
              <a:rPr lang="en-GB" sz="2100" smtClean="0">
                <a:solidFill>
                  <a:srgbClr val="0070C0"/>
                </a:solidFill>
              </a:rPr>
              <a:t>Geography (in L. II)</a:t>
            </a:r>
            <a:r>
              <a:rPr lang="en-GB" sz="2100" smtClean="0"/>
              <a:t>				2		</a:t>
            </a:r>
          </a:p>
          <a:p>
            <a:pPr eaLnBrk="1" hangingPunct="1">
              <a:lnSpc>
                <a:spcPct val="80000"/>
              </a:lnSpc>
              <a:buFont typeface="Arial" charset="0"/>
              <a:buChar char="•"/>
            </a:pPr>
            <a:r>
              <a:rPr lang="en-GB" sz="2100" smtClean="0"/>
              <a:t>Biology					2</a:t>
            </a:r>
          </a:p>
          <a:p>
            <a:pPr eaLnBrk="1" hangingPunct="1">
              <a:lnSpc>
                <a:spcPct val="80000"/>
              </a:lnSpc>
              <a:buFont typeface="Arial" charset="0"/>
              <a:buChar char="•"/>
            </a:pPr>
            <a:r>
              <a:rPr lang="en-GB" sz="2100" smtClean="0"/>
              <a:t>Chemistry					2</a:t>
            </a:r>
          </a:p>
          <a:p>
            <a:pPr eaLnBrk="1" hangingPunct="1">
              <a:lnSpc>
                <a:spcPct val="80000"/>
              </a:lnSpc>
              <a:buFont typeface="Arial" charset="0"/>
              <a:buChar char="•"/>
            </a:pPr>
            <a:r>
              <a:rPr lang="en-GB" sz="2100" smtClean="0"/>
              <a:t>Physics					2</a:t>
            </a:r>
          </a:p>
          <a:p>
            <a:pPr eaLnBrk="1" hangingPunct="1">
              <a:lnSpc>
                <a:spcPct val="80000"/>
              </a:lnSpc>
              <a:buFont typeface="Arial" charset="0"/>
              <a:buChar char="•"/>
            </a:pPr>
            <a:r>
              <a:rPr lang="en-GB" sz="2100" smtClean="0"/>
              <a:t>Physical education				2</a:t>
            </a:r>
          </a:p>
          <a:p>
            <a:pPr eaLnBrk="1" hangingPunct="1">
              <a:lnSpc>
                <a:spcPct val="80000"/>
              </a:lnSpc>
              <a:buFont typeface="Arial" charset="0"/>
              <a:buChar char="•"/>
            </a:pPr>
            <a:r>
              <a:rPr lang="en-GB" sz="2100" smtClean="0"/>
              <a:t>Religion or Ethics				1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GB" sz="2100" smtClean="0"/>
              <a:t>                                        			-----------------------                                             						23</a:t>
            </a:r>
          </a:p>
          <a:p>
            <a:pPr eaLnBrk="1" hangingPunct="1">
              <a:lnSpc>
                <a:spcPct val="80000"/>
              </a:lnSpc>
              <a:buFont typeface="Arial" charset="0"/>
              <a:buChar char="•"/>
            </a:pPr>
            <a:endParaRPr lang="en-GB" sz="2100" smtClean="0"/>
          </a:p>
        </p:txBody>
      </p:sp>
      <p:pic>
        <p:nvPicPr>
          <p:cNvPr id="14339" name="Image 3" descr="logoees image 7cmh-72 dpi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88" y="285750"/>
            <a:ext cx="642937" cy="86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smtClean="0">
                <a:solidFill>
                  <a:srgbClr val="0070C0"/>
                </a:solidFill>
              </a:rPr>
              <a:t>Mathematics</a:t>
            </a:r>
          </a:p>
        </p:txBody>
      </p:sp>
      <p:sp>
        <p:nvSpPr>
          <p:cNvPr id="15362" name="Espace réservé du contenu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algn="ctr" eaLnBrk="1" hangingPunct="1">
              <a:buFont typeface="Arial" charset="0"/>
              <a:buNone/>
            </a:pPr>
            <a:endParaRPr lang="fr-FR" smtClean="0"/>
          </a:p>
          <a:p>
            <a:pPr algn="ctr" eaLnBrk="1" hangingPunct="1">
              <a:buFont typeface="Arial" charset="0"/>
              <a:buNone/>
            </a:pPr>
            <a:r>
              <a:rPr lang="fr-FR" b="1" smtClean="0"/>
              <a:t>Choose 4 period maths </a:t>
            </a:r>
          </a:p>
          <a:p>
            <a:pPr algn="ctr" eaLnBrk="1" hangingPunct="1">
              <a:buFont typeface="Arial" charset="0"/>
              <a:buNone/>
            </a:pPr>
            <a:r>
              <a:rPr lang="fr-FR" b="1" smtClean="0"/>
              <a:t>or 6 period maths.</a:t>
            </a:r>
          </a:p>
          <a:p>
            <a:pPr algn="ctr" eaLnBrk="1" hangingPunct="1">
              <a:buFont typeface="Arial" charset="0"/>
              <a:buNone/>
            </a:pPr>
            <a:endParaRPr lang="fr-FR" smtClean="0"/>
          </a:p>
          <a:p>
            <a:pPr algn="ctr" eaLnBrk="1" hangingPunct="1">
              <a:buFont typeface="Arial" charset="0"/>
              <a:buNone/>
            </a:pPr>
            <a:endParaRPr lang="fr-FR" smtClean="0"/>
          </a:p>
          <a:p>
            <a:pPr algn="ctr" eaLnBrk="1" hangingPunct="1">
              <a:buFont typeface="Arial" charset="0"/>
              <a:buNone/>
            </a:pPr>
            <a:r>
              <a:rPr lang="fr-FR" smtClean="0"/>
              <a:t>New total : </a:t>
            </a:r>
          </a:p>
          <a:p>
            <a:pPr algn="ctr" eaLnBrk="1" hangingPunct="1">
              <a:buFont typeface="Arial" charset="0"/>
              <a:buNone/>
            </a:pPr>
            <a:r>
              <a:rPr lang="fr-FR" smtClean="0"/>
              <a:t>27 or 29 periods</a:t>
            </a:r>
          </a:p>
          <a:p>
            <a:pPr eaLnBrk="1" hangingPunct="1">
              <a:buFont typeface="Wingdings 2" pitchFamily="18" charset="2"/>
              <a:buNone/>
            </a:pPr>
            <a:endParaRPr lang="fr-FR" smtClean="0"/>
          </a:p>
        </p:txBody>
      </p:sp>
      <p:pic>
        <p:nvPicPr>
          <p:cNvPr id="15363" name="Image 3" descr="logoees image 7cmh-72 dpi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88" y="285750"/>
            <a:ext cx="642937" cy="86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smtClean="0">
                <a:solidFill>
                  <a:srgbClr val="0070C0"/>
                </a:solidFill>
              </a:rPr>
              <a:t>Choose Options: (1)</a:t>
            </a:r>
          </a:p>
        </p:txBody>
      </p:sp>
      <p:sp>
        <p:nvSpPr>
          <p:cNvPr id="16386" name="Espace réservé du contenu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endParaRPr lang="en-GB" sz="2400" smtClean="0"/>
          </a:p>
          <a:p>
            <a:pPr algn="ctr" eaLnBrk="1" hangingPunct="1">
              <a:buFont typeface="Arial" charset="0"/>
              <a:buNone/>
            </a:pPr>
            <a:endParaRPr lang="en-GB" sz="2400" smtClean="0">
              <a:latin typeface="Verdana" pitchFamily="34" charset="0"/>
            </a:endParaRPr>
          </a:p>
          <a:p>
            <a:pPr algn="ctr" eaLnBrk="1" hangingPunct="1">
              <a:buFont typeface="Arial" charset="0"/>
              <a:buNone/>
            </a:pPr>
            <a:endParaRPr lang="en-GB" sz="2400" smtClean="0">
              <a:latin typeface="Verdana" pitchFamily="34" charset="0"/>
            </a:endParaRPr>
          </a:p>
          <a:p>
            <a:pPr algn="ctr" eaLnBrk="1" hangingPunct="1">
              <a:buFont typeface="Arial" charset="0"/>
              <a:buNone/>
            </a:pPr>
            <a:r>
              <a:rPr lang="en-GB" sz="2400" smtClean="0">
                <a:latin typeface="Verdana" pitchFamily="34" charset="0"/>
              </a:rPr>
              <a:t>To this a pupil adds :</a:t>
            </a:r>
          </a:p>
          <a:p>
            <a:pPr eaLnBrk="1" hangingPunct="1">
              <a:buFont typeface="Arial" charset="0"/>
              <a:buNone/>
            </a:pPr>
            <a:endParaRPr lang="en-GB" sz="2400" smtClean="0">
              <a:latin typeface="Verdana" pitchFamily="34" charset="0"/>
            </a:endParaRPr>
          </a:p>
          <a:p>
            <a:pPr algn="ctr" eaLnBrk="1" hangingPunct="1">
              <a:buFont typeface="Arial" charset="0"/>
              <a:buNone/>
            </a:pPr>
            <a:r>
              <a:rPr lang="en-GB" sz="2400" smtClean="0">
                <a:latin typeface="Verdana" pitchFamily="34" charset="0"/>
              </a:rPr>
              <a:t>between  </a:t>
            </a:r>
            <a:r>
              <a:rPr lang="en-GB" sz="2400" b="1" u="sng" smtClean="0">
                <a:latin typeface="Verdana" pitchFamily="34" charset="0"/>
              </a:rPr>
              <a:t>4 and 8</a:t>
            </a:r>
            <a:r>
              <a:rPr lang="en-GB" sz="2400" smtClean="0">
                <a:latin typeface="Verdana" pitchFamily="34" charset="0"/>
              </a:rPr>
              <a:t> periods</a:t>
            </a:r>
          </a:p>
          <a:p>
            <a:pPr eaLnBrk="1" hangingPunct="1">
              <a:buFont typeface="Arial" charset="0"/>
              <a:buNone/>
            </a:pPr>
            <a:endParaRPr lang="en-GB" sz="2400" smtClean="0"/>
          </a:p>
          <a:p>
            <a:pPr eaLnBrk="1" hangingPunct="1">
              <a:buFont typeface="Arial" charset="0"/>
              <a:buNone/>
            </a:pPr>
            <a:endParaRPr lang="en-GB" sz="2400" smtClean="0"/>
          </a:p>
          <a:p>
            <a:pPr eaLnBrk="1" hangingPunct="1">
              <a:buFont typeface="Wingdings 2" pitchFamily="18" charset="2"/>
              <a:buNone/>
            </a:pPr>
            <a:endParaRPr lang="en-GB" sz="2400" smtClean="0"/>
          </a:p>
          <a:p>
            <a:pPr eaLnBrk="1" hangingPunct="1"/>
            <a:endParaRPr lang="en-GB" sz="2400" smtClean="0"/>
          </a:p>
          <a:p>
            <a:pPr eaLnBrk="1" hangingPunct="1">
              <a:buFont typeface="Arial" charset="0"/>
              <a:buNone/>
            </a:pPr>
            <a:endParaRPr lang="en-GB" smtClean="0"/>
          </a:p>
        </p:txBody>
      </p:sp>
      <p:pic>
        <p:nvPicPr>
          <p:cNvPr id="16387" name="Image 3" descr="logoees image 7cmh-72 dpi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88" y="285750"/>
            <a:ext cx="642937" cy="86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smtClean="0">
                <a:solidFill>
                  <a:srgbClr val="0070C0"/>
                </a:solidFill>
              </a:rPr>
              <a:t>Choose Options (2)</a:t>
            </a:r>
          </a:p>
        </p:txBody>
      </p:sp>
      <p:sp>
        <p:nvSpPr>
          <p:cNvPr id="17410" name="Espace réservé du contenu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endParaRPr lang="it-IT" smtClean="0"/>
          </a:p>
          <a:p>
            <a:pPr eaLnBrk="1" hangingPunct="1"/>
            <a:r>
              <a:rPr lang="it-IT" sz="2400" smtClean="0">
                <a:latin typeface="Verdana" pitchFamily="34" charset="0"/>
              </a:rPr>
              <a:t>Latin 						4 </a:t>
            </a:r>
            <a:endParaRPr lang="fr-FR" sz="2400" smtClean="0">
              <a:latin typeface="Verdana" pitchFamily="34" charset="0"/>
            </a:endParaRPr>
          </a:p>
          <a:p>
            <a:pPr eaLnBrk="1" hangingPunct="1"/>
            <a:r>
              <a:rPr lang="fr-FR" sz="2400" smtClean="0">
                <a:latin typeface="Verdana" pitchFamily="34" charset="0"/>
              </a:rPr>
              <a:t>L IV (third foreign language)		4 </a:t>
            </a:r>
          </a:p>
          <a:p>
            <a:pPr eaLnBrk="1" hangingPunct="1"/>
            <a:r>
              <a:rPr lang="fr-FR" sz="2400" smtClean="0">
                <a:latin typeface="Verdana" pitchFamily="34" charset="0"/>
              </a:rPr>
              <a:t>Economics					4</a:t>
            </a:r>
          </a:p>
          <a:p>
            <a:pPr eaLnBrk="1" hangingPunct="1"/>
            <a:r>
              <a:rPr lang="fr-FR" sz="2400" smtClean="0">
                <a:latin typeface="Verdana" pitchFamily="34" charset="0"/>
              </a:rPr>
              <a:t>Art							2</a:t>
            </a:r>
          </a:p>
          <a:p>
            <a:pPr eaLnBrk="1" hangingPunct="1"/>
            <a:r>
              <a:rPr lang="fr-FR" sz="2400" smtClean="0">
                <a:latin typeface="Verdana" pitchFamily="34" charset="0"/>
              </a:rPr>
              <a:t>Music						2</a:t>
            </a:r>
          </a:p>
          <a:p>
            <a:pPr eaLnBrk="1" hangingPunct="1"/>
            <a:r>
              <a:rPr lang="fr-FR" sz="2400" smtClean="0">
                <a:latin typeface="Verdana" pitchFamily="34" charset="0"/>
              </a:rPr>
              <a:t>Computer Studies (ICT)			2 </a:t>
            </a:r>
          </a:p>
          <a:p>
            <a:pPr eaLnBrk="1" hangingPunct="1">
              <a:buFont typeface="Wingdings 2" pitchFamily="18" charset="2"/>
              <a:buNone/>
            </a:pPr>
            <a:endParaRPr lang="fr-FR" sz="1600" i="1" smtClean="0">
              <a:latin typeface="Verdana" pitchFamily="34" charset="0"/>
            </a:endParaRPr>
          </a:p>
        </p:txBody>
      </p:sp>
      <p:pic>
        <p:nvPicPr>
          <p:cNvPr id="17411" name="Image 3" descr="logoees image 7cmh-72 dpi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88" y="285750"/>
            <a:ext cx="642937" cy="86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smtClean="0">
                <a:solidFill>
                  <a:srgbClr val="0070C0"/>
                </a:solidFill>
              </a:rPr>
              <a:t>Weekly Periods</a:t>
            </a:r>
          </a:p>
        </p:txBody>
      </p:sp>
      <p:sp>
        <p:nvSpPr>
          <p:cNvPr id="18434" name="Espace réservé du contenu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algn="ctr" eaLnBrk="1" hangingPunct="1">
              <a:buFont typeface="Arial" charset="0"/>
              <a:buNone/>
            </a:pPr>
            <a:endParaRPr lang="fr-FR" smtClean="0"/>
          </a:p>
          <a:p>
            <a:pPr algn="ctr" eaLnBrk="1" hangingPunct="1">
              <a:buFont typeface="Arial" charset="0"/>
              <a:buNone/>
            </a:pPr>
            <a:endParaRPr lang="fr-FR" sz="2400" smtClean="0">
              <a:latin typeface="Verdana" pitchFamily="34" charset="0"/>
            </a:endParaRPr>
          </a:p>
          <a:p>
            <a:pPr algn="ctr" eaLnBrk="1" hangingPunct="1">
              <a:buFont typeface="Arial" charset="0"/>
              <a:buNone/>
            </a:pPr>
            <a:r>
              <a:rPr lang="fr-FR" sz="2400" i="1" smtClean="0">
                <a:latin typeface="Verdana" pitchFamily="34" charset="0"/>
              </a:rPr>
              <a:t>Total of weekly periods :   </a:t>
            </a:r>
          </a:p>
          <a:p>
            <a:pPr eaLnBrk="1" hangingPunct="1">
              <a:buFont typeface="Arial" charset="0"/>
              <a:buNone/>
            </a:pPr>
            <a:endParaRPr lang="fr-FR" sz="2400" smtClean="0">
              <a:latin typeface="Verdana" pitchFamily="34" charset="0"/>
            </a:endParaRPr>
          </a:p>
          <a:p>
            <a:pPr algn="ctr" eaLnBrk="1" hangingPunct="1">
              <a:buFont typeface="Arial" charset="0"/>
              <a:buNone/>
            </a:pPr>
            <a:r>
              <a:rPr lang="fr-FR" sz="2400" smtClean="0">
                <a:latin typeface="Verdana" pitchFamily="34" charset="0"/>
              </a:rPr>
              <a:t>minimum 31 periods (of 45’)</a:t>
            </a:r>
          </a:p>
          <a:p>
            <a:pPr algn="ctr" eaLnBrk="1" hangingPunct="1">
              <a:buFont typeface="Arial" charset="0"/>
              <a:buNone/>
            </a:pPr>
            <a:r>
              <a:rPr lang="fr-FR" sz="2400" smtClean="0">
                <a:latin typeface="Verdana" pitchFamily="34" charset="0"/>
              </a:rPr>
              <a:t>                         </a:t>
            </a:r>
          </a:p>
          <a:p>
            <a:pPr algn="ctr" eaLnBrk="1" hangingPunct="1">
              <a:buFont typeface="Arial" charset="0"/>
              <a:buNone/>
            </a:pPr>
            <a:r>
              <a:rPr lang="fr-FR" sz="2400" smtClean="0">
                <a:latin typeface="Verdana" pitchFamily="34" charset="0"/>
              </a:rPr>
              <a:t>maximum 35 periods (of 45’)</a:t>
            </a:r>
          </a:p>
          <a:p>
            <a:pPr eaLnBrk="1" hangingPunct="1">
              <a:buFont typeface="Arial" charset="0"/>
              <a:buNone/>
            </a:pPr>
            <a:r>
              <a:rPr lang="fr-FR" sz="2400" smtClean="0">
                <a:latin typeface="Verdana" pitchFamily="34" charset="0"/>
              </a:rPr>
              <a:t>	</a:t>
            </a:r>
          </a:p>
          <a:p>
            <a:pPr eaLnBrk="1" hangingPunct="1">
              <a:buFont typeface="Arial" charset="0"/>
              <a:buNone/>
            </a:pPr>
            <a:r>
              <a:rPr lang="fr-FR" sz="2400" smtClean="0">
                <a:latin typeface="Verdana" pitchFamily="34" charset="0"/>
              </a:rPr>
              <a:t>	</a:t>
            </a:r>
            <a:endParaRPr lang="fr-FR" sz="2000" smtClean="0">
              <a:latin typeface="Verdana" pitchFamily="34" charset="0"/>
            </a:endParaRPr>
          </a:p>
        </p:txBody>
      </p:sp>
      <p:pic>
        <p:nvPicPr>
          <p:cNvPr id="18435" name="Image 3" descr="logoees image 7cmh-72 dpi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88" y="285750"/>
            <a:ext cx="642937" cy="86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smtClean="0">
                <a:solidFill>
                  <a:srgbClr val="C00000"/>
                </a:solidFill>
              </a:rPr>
              <a:t>Vital Information!</a:t>
            </a:r>
          </a:p>
        </p:txBody>
      </p:sp>
      <p:sp>
        <p:nvSpPr>
          <p:cNvPr id="19458" name="Espace réservé du contenu 2"/>
          <p:cNvSpPr>
            <a:spLocks noGrp="1"/>
          </p:cNvSpPr>
          <p:nvPr>
            <p:ph sz="quarter" idx="1"/>
          </p:nvPr>
        </p:nvSpPr>
        <p:spPr>
          <a:xfrm>
            <a:off x="292100" y="1557338"/>
            <a:ext cx="8504238" cy="4751387"/>
          </a:xfrm>
        </p:spPr>
        <p:txBody>
          <a:bodyPr/>
          <a:lstStyle/>
          <a:p>
            <a:pPr eaLnBrk="1" hangingPunct="1"/>
            <a:endParaRPr lang="fr-FR" sz="2000" smtClean="0">
              <a:latin typeface="Verdana" pitchFamily="34" charset="0"/>
            </a:endParaRPr>
          </a:p>
          <a:p>
            <a:pPr eaLnBrk="1" hangingPunct="1"/>
            <a:r>
              <a:rPr lang="fr-FR" sz="2000" smtClean="0">
                <a:latin typeface="Verdana" pitchFamily="34" charset="0"/>
              </a:rPr>
              <a:t>An optional subject can only be opened if it is chosen by at least 7 pupils.</a:t>
            </a:r>
          </a:p>
          <a:p>
            <a:pPr eaLnBrk="1" hangingPunct="1">
              <a:buFont typeface="Wingdings 2" pitchFamily="18" charset="2"/>
              <a:buNone/>
            </a:pPr>
            <a:endParaRPr lang="fr-FR" sz="2000" smtClean="0">
              <a:latin typeface="Verdana" pitchFamily="34" charset="0"/>
            </a:endParaRPr>
          </a:p>
          <a:p>
            <a:pPr eaLnBrk="1" hangingPunct="1"/>
            <a:r>
              <a:rPr lang="fr-FR" sz="2000" smtClean="0">
                <a:latin typeface="Verdana" pitchFamily="34" charset="0"/>
              </a:rPr>
              <a:t>Options will have to fit within the timetable. This implies that not all combinations may be possible.</a:t>
            </a:r>
          </a:p>
          <a:p>
            <a:pPr eaLnBrk="1" hangingPunct="1">
              <a:buFont typeface="Arial" charset="0"/>
              <a:buNone/>
            </a:pPr>
            <a:endParaRPr lang="fr-FR" sz="2000" smtClean="0">
              <a:latin typeface="Verdana" pitchFamily="34" charset="0"/>
            </a:endParaRPr>
          </a:p>
          <a:p>
            <a:pPr eaLnBrk="1" hangingPunct="1"/>
            <a:r>
              <a:rPr lang="fr-FR" sz="2000" smtClean="0">
                <a:latin typeface="Verdana" pitchFamily="34" charset="0"/>
              </a:rPr>
              <a:t>When necessary, you may be asked to choose a different set of options.</a:t>
            </a:r>
          </a:p>
          <a:p>
            <a:pPr eaLnBrk="1" hangingPunct="1"/>
            <a:endParaRPr lang="fr-FR" sz="2000" smtClean="0">
              <a:latin typeface="Verdana" pitchFamily="34" charset="0"/>
            </a:endParaRPr>
          </a:p>
          <a:p>
            <a:pPr eaLnBrk="1" hangingPunct="1"/>
            <a:r>
              <a:rPr lang="fr-FR" sz="2000" smtClean="0">
                <a:latin typeface="Verdana" pitchFamily="34" charset="0"/>
              </a:rPr>
              <a:t>Economics will be taught in all vehicular languages providing enough pupils have registered.</a:t>
            </a:r>
          </a:p>
          <a:p>
            <a:pPr eaLnBrk="1" hangingPunct="1"/>
            <a:endParaRPr lang="fr-FR" sz="2000" smtClean="0">
              <a:latin typeface="Verdana" pitchFamily="34" charset="0"/>
            </a:endParaRPr>
          </a:p>
          <a:p>
            <a:pPr eaLnBrk="1" hangingPunct="1"/>
            <a:endParaRPr lang="fr-FR" sz="2000" smtClean="0">
              <a:latin typeface="Verdana" pitchFamily="34" charset="0"/>
            </a:endParaRPr>
          </a:p>
          <a:p>
            <a:pPr eaLnBrk="1" hangingPunct="1">
              <a:buFont typeface="Arial" charset="0"/>
              <a:buNone/>
            </a:pPr>
            <a:endParaRPr lang="fr-FR" sz="2000" smtClean="0">
              <a:latin typeface="Verdana" pitchFamily="34" charset="0"/>
            </a:endParaRPr>
          </a:p>
          <a:p>
            <a:pPr eaLnBrk="1" hangingPunct="1">
              <a:buFont typeface="Arial" charset="0"/>
              <a:buNone/>
            </a:pPr>
            <a:endParaRPr lang="fr-FR" sz="2400" smtClean="0">
              <a:latin typeface="Verdana" pitchFamily="34" charset="0"/>
            </a:endParaRPr>
          </a:p>
        </p:txBody>
      </p:sp>
      <p:pic>
        <p:nvPicPr>
          <p:cNvPr id="19459" name="Image 3" descr="logoees image 7cmh-72 dpi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88" y="285750"/>
            <a:ext cx="642937" cy="86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0" name="Image 4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981950" y="400050"/>
            <a:ext cx="792163" cy="63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smtClean="0">
                <a:solidFill>
                  <a:srgbClr val="C00000"/>
                </a:solidFill>
              </a:rPr>
              <a:t>Vital Information !</a:t>
            </a:r>
            <a:r>
              <a:rPr lang="fr-FR" smtClean="0">
                <a:solidFill>
                  <a:srgbClr val="7B9899"/>
                </a:solidFill>
              </a:rPr>
              <a:t> </a:t>
            </a:r>
          </a:p>
        </p:txBody>
      </p:sp>
      <p:sp>
        <p:nvSpPr>
          <p:cNvPr id="20482" name="Espace réservé du contenu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endParaRPr lang="fr-FR" sz="2000" smtClean="0">
              <a:latin typeface="Verdana" pitchFamily="34" charset="0"/>
            </a:endParaRPr>
          </a:p>
          <a:p>
            <a:pPr eaLnBrk="1" hangingPunct="1"/>
            <a:endParaRPr lang="fr-FR" sz="2000" smtClean="0">
              <a:latin typeface="Verdana" pitchFamily="34" charset="0"/>
            </a:endParaRPr>
          </a:p>
          <a:p>
            <a:pPr eaLnBrk="1" hangingPunct="1"/>
            <a:r>
              <a:rPr lang="fr-FR" sz="1800" smtClean="0">
                <a:latin typeface="Verdana" pitchFamily="34" charset="0"/>
              </a:rPr>
              <a:t>The choice of an optional subject commits the pupil for 2 years (S4+S5)</a:t>
            </a:r>
          </a:p>
          <a:p>
            <a:pPr eaLnBrk="1" hangingPunct="1">
              <a:buFont typeface="Wingdings 2" pitchFamily="18" charset="2"/>
              <a:buNone/>
            </a:pPr>
            <a:endParaRPr lang="fr-FR" sz="1800" smtClean="0">
              <a:latin typeface="Verdana" pitchFamily="34" charset="0"/>
            </a:endParaRPr>
          </a:p>
          <a:p>
            <a:pPr eaLnBrk="1" hangingPunct="1">
              <a:buFont typeface="Wingdings 2" pitchFamily="18" charset="2"/>
              <a:buNone/>
            </a:pPr>
            <a:endParaRPr lang="fr-FR" sz="1800" smtClean="0">
              <a:latin typeface="Verdana" pitchFamily="34" charset="0"/>
            </a:endParaRPr>
          </a:p>
          <a:p>
            <a:pPr eaLnBrk="1" hangingPunct="1"/>
            <a:r>
              <a:rPr lang="fr-FR" sz="1800" smtClean="0">
                <a:latin typeface="Verdana" pitchFamily="34" charset="0"/>
              </a:rPr>
              <a:t>A pupil may change from Maths 6 to Maths 4 at the end of the first or second semester, </a:t>
            </a:r>
            <a:r>
              <a:rPr lang="fr-FR" sz="1800" u="sng" smtClean="0">
                <a:latin typeface="Verdana" pitchFamily="34" charset="0"/>
              </a:rPr>
              <a:t>upon written request of the parents and subject to approval by the Class Council.</a:t>
            </a:r>
          </a:p>
          <a:p>
            <a:pPr eaLnBrk="1" hangingPunct="1">
              <a:buFont typeface="Arial" charset="0"/>
              <a:buNone/>
            </a:pPr>
            <a:r>
              <a:rPr lang="fr-FR" sz="2400" smtClean="0">
                <a:latin typeface="Verdana" pitchFamily="34" charset="0"/>
              </a:rPr>
              <a:t> </a:t>
            </a:r>
          </a:p>
        </p:txBody>
      </p:sp>
      <p:pic>
        <p:nvPicPr>
          <p:cNvPr id="20483" name="Image 3" descr="logoees image 7cmh-72 dpi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88" y="285750"/>
            <a:ext cx="642937" cy="86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>
                <a:solidFill>
                  <a:srgbClr val="0070C0"/>
                </a:solidFill>
              </a:rPr>
              <a:t>Baccalaureate Marks </a:t>
            </a:r>
          </a:p>
        </p:txBody>
      </p:sp>
      <p:sp>
        <p:nvSpPr>
          <p:cNvPr id="21506" name="Espace réservé du contenu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endParaRPr lang="fr-FR" smtClean="0"/>
          </a:p>
          <a:p>
            <a:pPr eaLnBrk="1" hangingPunct="1">
              <a:buFont typeface="Wingdings 2" pitchFamily="18" charset="2"/>
              <a:buNone/>
            </a:pPr>
            <a:endParaRPr lang="fr-FR" smtClean="0"/>
          </a:p>
          <a:p>
            <a:pPr lvl="4" eaLnBrk="1" hangingPunct="1"/>
            <a:r>
              <a:rPr lang="en-GB" sz="2800" smtClean="0">
                <a:latin typeface="Verdana" pitchFamily="34" charset="0"/>
              </a:rPr>
              <a:t>Preliminary Mark : 	50 %</a:t>
            </a:r>
          </a:p>
          <a:p>
            <a:pPr eaLnBrk="1" hangingPunct="1"/>
            <a:endParaRPr lang="en-GB" sz="2800" smtClean="0">
              <a:latin typeface="Verdana" pitchFamily="34" charset="0"/>
            </a:endParaRPr>
          </a:p>
          <a:p>
            <a:pPr lvl="4" eaLnBrk="1" hangingPunct="1"/>
            <a:r>
              <a:rPr lang="en-GB" sz="2800" smtClean="0">
                <a:latin typeface="Verdana" pitchFamily="34" charset="0"/>
              </a:rPr>
              <a:t>Written Exams : 		35 %</a:t>
            </a:r>
          </a:p>
          <a:p>
            <a:pPr eaLnBrk="1" hangingPunct="1"/>
            <a:endParaRPr lang="en-GB" sz="2800" smtClean="0">
              <a:latin typeface="Verdana" pitchFamily="34" charset="0"/>
            </a:endParaRPr>
          </a:p>
          <a:p>
            <a:pPr lvl="4" eaLnBrk="1" hangingPunct="1"/>
            <a:r>
              <a:rPr lang="en-GB" sz="2800" smtClean="0">
                <a:latin typeface="Verdana" pitchFamily="34" charset="0"/>
              </a:rPr>
              <a:t>Oral Exams : 		15 %</a:t>
            </a:r>
          </a:p>
        </p:txBody>
      </p:sp>
      <p:pic>
        <p:nvPicPr>
          <p:cNvPr id="21507" name="Image 3" descr="logoees image 7cmh-72 dpi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88" y="285750"/>
            <a:ext cx="642937" cy="86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l">
  <a:themeElements>
    <a:clrScheme name="Civil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l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l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0</TotalTime>
  <Words>441</Words>
  <Application>Microsoft Office PowerPoint</Application>
  <PresentationFormat>Affichage à l'écran (4:3)</PresentationFormat>
  <Paragraphs>156</Paragraphs>
  <Slides>10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6" baseType="lpstr">
      <vt:lpstr>Arial</vt:lpstr>
      <vt:lpstr>Georgia</vt:lpstr>
      <vt:lpstr>Verdana</vt:lpstr>
      <vt:lpstr>Wingdings</vt:lpstr>
      <vt:lpstr>Wingdings 2</vt:lpstr>
      <vt:lpstr>Civil</vt:lpstr>
      <vt:lpstr>S4 Options and Choices  </vt:lpstr>
      <vt:lpstr>Compulsory Subjects</vt:lpstr>
      <vt:lpstr>Mathematics</vt:lpstr>
      <vt:lpstr>Choose Options: (1)</vt:lpstr>
      <vt:lpstr>Choose Options (2)</vt:lpstr>
      <vt:lpstr>Weekly Periods</vt:lpstr>
      <vt:lpstr>Vital Information!</vt:lpstr>
      <vt:lpstr>Vital Information ! </vt:lpstr>
      <vt:lpstr>Baccalaureate Marks </vt:lpstr>
      <vt:lpstr>Baccalaureate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pr</dc:creator>
  <cp:lastModifiedBy>admin</cp:lastModifiedBy>
  <cp:revision>84</cp:revision>
  <dcterms:created xsi:type="dcterms:W3CDTF">2009-12-08T12:31:36Z</dcterms:created>
  <dcterms:modified xsi:type="dcterms:W3CDTF">2017-12-19T13:04:22Z</dcterms:modified>
</cp:coreProperties>
</file>