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322" r:id="rId3"/>
    <p:sldId id="323" r:id="rId4"/>
    <p:sldId id="340" r:id="rId5"/>
    <p:sldId id="332" r:id="rId6"/>
    <p:sldId id="333" r:id="rId7"/>
    <p:sldId id="334" r:id="rId8"/>
    <p:sldId id="335" r:id="rId9"/>
    <p:sldId id="336" r:id="rId10"/>
    <p:sldId id="337" r:id="rId11"/>
    <p:sldId id="338" r:id="rId12"/>
    <p:sldId id="339" r:id="rId13"/>
    <p:sldId id="342" r:id="rId14"/>
    <p:sldId id="341" r:id="rId15"/>
    <p:sldId id="296" r:id="rId16"/>
  </p:sldIdLst>
  <p:sldSz cx="9144000" cy="6858000" type="screen4x3"/>
  <p:notesSz cx="6799263" cy="9929813"/>
  <p:defaultTextStyle>
    <a:defPPr>
      <a:defRPr lang="fr-FR"/>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FF66"/>
    <a:srgbClr val="FFCCFF"/>
    <a:srgbClr val="FF7C80"/>
    <a:srgbClr val="FF00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7" autoAdjust="0"/>
    <p:restoredTop sz="86395" autoAdjust="0"/>
  </p:normalViewPr>
  <p:slideViewPr>
    <p:cSldViewPr>
      <p:cViewPr varScale="1">
        <p:scale>
          <a:sx n="99" d="100"/>
          <a:sy n="99" d="100"/>
        </p:scale>
        <p:origin x="858"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90" y="90"/>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347" cy="496491"/>
          </a:xfrm>
          <a:prstGeom prst="rect">
            <a:avLst/>
          </a:prstGeom>
          <a:noFill/>
          <a:ln w="9525">
            <a:noFill/>
            <a:miter lim="800000"/>
            <a:headEnd/>
            <a:tailEnd/>
          </a:ln>
          <a:effectLst/>
        </p:spPr>
        <p:txBody>
          <a:bodyPr vert="horz" wrap="square" lIns="92317" tIns="46159" rIns="92317" bIns="46159" numCol="1" anchor="t" anchorCtr="0" compatLnSpc="1">
            <a:prstTxWarp prst="textNoShape">
              <a:avLst/>
            </a:prstTxWarp>
          </a:bodyPr>
          <a:lstStyle>
            <a:lvl1pPr>
              <a:defRPr sz="1300" smtClean="0"/>
            </a:lvl1pPr>
          </a:lstStyle>
          <a:p>
            <a:pPr>
              <a:defRPr/>
            </a:pPr>
            <a:endParaRPr lang="fr-FR"/>
          </a:p>
        </p:txBody>
      </p:sp>
      <p:sp>
        <p:nvSpPr>
          <p:cNvPr id="4099" name="Rectangle 3"/>
          <p:cNvSpPr>
            <a:spLocks noGrp="1" noChangeArrowheads="1"/>
          </p:cNvSpPr>
          <p:nvPr>
            <p:ph type="dt" sz="quarter" idx="1"/>
          </p:nvPr>
        </p:nvSpPr>
        <p:spPr bwMode="auto">
          <a:xfrm>
            <a:off x="3852916" y="0"/>
            <a:ext cx="2946347" cy="496491"/>
          </a:xfrm>
          <a:prstGeom prst="rect">
            <a:avLst/>
          </a:prstGeom>
          <a:noFill/>
          <a:ln w="9525">
            <a:noFill/>
            <a:miter lim="800000"/>
            <a:headEnd/>
            <a:tailEnd/>
          </a:ln>
          <a:effectLst/>
        </p:spPr>
        <p:txBody>
          <a:bodyPr vert="horz" wrap="square" lIns="92317" tIns="46159" rIns="92317" bIns="46159" numCol="1" anchor="t" anchorCtr="0" compatLnSpc="1">
            <a:prstTxWarp prst="textNoShape">
              <a:avLst/>
            </a:prstTxWarp>
          </a:bodyPr>
          <a:lstStyle>
            <a:lvl1pPr algn="r">
              <a:defRPr sz="1300" smtClean="0"/>
            </a:lvl1pPr>
          </a:lstStyle>
          <a:p>
            <a:pPr>
              <a:defRPr/>
            </a:pPr>
            <a:endParaRPr lang="fr-FR"/>
          </a:p>
        </p:txBody>
      </p:sp>
      <p:sp>
        <p:nvSpPr>
          <p:cNvPr id="4100" name="Rectangle 4"/>
          <p:cNvSpPr>
            <a:spLocks noGrp="1" noChangeArrowheads="1"/>
          </p:cNvSpPr>
          <p:nvPr>
            <p:ph type="ftr" sz="quarter" idx="2"/>
          </p:nvPr>
        </p:nvSpPr>
        <p:spPr bwMode="auto">
          <a:xfrm>
            <a:off x="0" y="9433322"/>
            <a:ext cx="2946347" cy="496491"/>
          </a:xfrm>
          <a:prstGeom prst="rect">
            <a:avLst/>
          </a:prstGeom>
          <a:noFill/>
          <a:ln w="9525">
            <a:noFill/>
            <a:miter lim="800000"/>
            <a:headEnd/>
            <a:tailEnd/>
          </a:ln>
          <a:effectLst/>
        </p:spPr>
        <p:txBody>
          <a:bodyPr vert="horz" wrap="square" lIns="92317" tIns="46159" rIns="92317" bIns="46159" numCol="1" anchor="b" anchorCtr="0" compatLnSpc="1">
            <a:prstTxWarp prst="textNoShape">
              <a:avLst/>
            </a:prstTxWarp>
          </a:bodyPr>
          <a:lstStyle>
            <a:lvl1pPr>
              <a:defRPr sz="1300" smtClean="0"/>
            </a:lvl1pPr>
          </a:lstStyle>
          <a:p>
            <a:pPr>
              <a:defRPr/>
            </a:pPr>
            <a:endParaRPr lang="fr-FR"/>
          </a:p>
        </p:txBody>
      </p:sp>
      <p:sp>
        <p:nvSpPr>
          <p:cNvPr id="4101" name="Rectangle 5"/>
          <p:cNvSpPr>
            <a:spLocks noGrp="1" noChangeArrowheads="1"/>
          </p:cNvSpPr>
          <p:nvPr>
            <p:ph type="sldNum" sz="quarter" idx="3"/>
          </p:nvPr>
        </p:nvSpPr>
        <p:spPr bwMode="auto">
          <a:xfrm>
            <a:off x="3852916" y="9433322"/>
            <a:ext cx="2946347" cy="496491"/>
          </a:xfrm>
          <a:prstGeom prst="rect">
            <a:avLst/>
          </a:prstGeom>
          <a:noFill/>
          <a:ln w="9525">
            <a:noFill/>
            <a:miter lim="800000"/>
            <a:headEnd/>
            <a:tailEnd/>
          </a:ln>
          <a:effectLst/>
        </p:spPr>
        <p:txBody>
          <a:bodyPr vert="horz" wrap="square" lIns="92317" tIns="46159" rIns="92317" bIns="46159" numCol="1" anchor="b" anchorCtr="0" compatLnSpc="1">
            <a:prstTxWarp prst="textNoShape">
              <a:avLst/>
            </a:prstTxWarp>
          </a:bodyPr>
          <a:lstStyle>
            <a:lvl1pPr algn="r">
              <a:defRPr sz="1300" smtClean="0"/>
            </a:lvl1pPr>
          </a:lstStyle>
          <a:p>
            <a:pPr>
              <a:defRPr/>
            </a:pPr>
            <a:fld id="{9A7912FB-0F67-4521-8989-999622A9A091}" type="slidenum">
              <a:rPr lang="fr-FR"/>
              <a:pPr>
                <a:defRPr/>
              </a:pPr>
              <a:t>‹N°›</a:t>
            </a:fld>
            <a:endParaRPr lang="fr-FR"/>
          </a:p>
        </p:txBody>
      </p:sp>
    </p:spTree>
    <p:extLst>
      <p:ext uri="{BB962C8B-B14F-4D97-AF65-F5344CB8AC3E}">
        <p14:creationId xmlns:p14="http://schemas.microsoft.com/office/powerpoint/2010/main" val="21436034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46347" cy="496491"/>
          </a:xfrm>
          <a:prstGeom prst="rect">
            <a:avLst/>
          </a:prstGeom>
          <a:noFill/>
          <a:ln w="9525">
            <a:noFill/>
            <a:miter lim="800000"/>
            <a:headEnd/>
            <a:tailEnd/>
          </a:ln>
          <a:effectLst/>
        </p:spPr>
        <p:txBody>
          <a:bodyPr vert="horz" wrap="square" lIns="92317" tIns="46159" rIns="92317" bIns="46159" numCol="1" anchor="t" anchorCtr="0" compatLnSpc="1">
            <a:prstTxWarp prst="textNoShape">
              <a:avLst/>
            </a:prstTxWarp>
          </a:bodyPr>
          <a:lstStyle>
            <a:lvl1pPr>
              <a:defRPr sz="1300" smtClean="0"/>
            </a:lvl1pPr>
          </a:lstStyle>
          <a:p>
            <a:pPr>
              <a:defRPr/>
            </a:pPr>
            <a:endParaRPr lang="fr-FR"/>
          </a:p>
        </p:txBody>
      </p:sp>
      <p:sp>
        <p:nvSpPr>
          <p:cNvPr id="16387" name="Rectangle 3"/>
          <p:cNvSpPr>
            <a:spLocks noGrp="1" noChangeArrowheads="1"/>
          </p:cNvSpPr>
          <p:nvPr>
            <p:ph type="dt" idx="1"/>
          </p:nvPr>
        </p:nvSpPr>
        <p:spPr bwMode="auto">
          <a:xfrm>
            <a:off x="3852916" y="0"/>
            <a:ext cx="2946347" cy="496491"/>
          </a:xfrm>
          <a:prstGeom prst="rect">
            <a:avLst/>
          </a:prstGeom>
          <a:noFill/>
          <a:ln w="9525">
            <a:noFill/>
            <a:miter lim="800000"/>
            <a:headEnd/>
            <a:tailEnd/>
          </a:ln>
          <a:effectLst/>
        </p:spPr>
        <p:txBody>
          <a:bodyPr vert="horz" wrap="square" lIns="92317" tIns="46159" rIns="92317" bIns="46159" numCol="1" anchor="t" anchorCtr="0" compatLnSpc="1">
            <a:prstTxWarp prst="textNoShape">
              <a:avLst/>
            </a:prstTxWarp>
          </a:bodyPr>
          <a:lstStyle>
            <a:lvl1pPr algn="r">
              <a:defRPr sz="1300" smtClean="0"/>
            </a:lvl1pPr>
          </a:lstStyle>
          <a:p>
            <a:pPr>
              <a:defRPr/>
            </a:pPr>
            <a:endParaRPr lang="fr-FR"/>
          </a:p>
        </p:txBody>
      </p:sp>
      <p:sp>
        <p:nvSpPr>
          <p:cNvPr id="14340" name="Rectangle 4"/>
          <p:cNvSpPr>
            <a:spLocks noGrp="1" noRot="1" noChangeAspect="1" noChangeArrowheads="1" noTextEdit="1"/>
          </p:cNvSpPr>
          <p:nvPr>
            <p:ph type="sldImg" idx="2"/>
          </p:nvPr>
        </p:nvSpPr>
        <p:spPr bwMode="auto">
          <a:xfrm>
            <a:off x="919163" y="746125"/>
            <a:ext cx="4962525" cy="3722688"/>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906569" y="4716661"/>
            <a:ext cx="4986126" cy="4468416"/>
          </a:xfrm>
          <a:prstGeom prst="rect">
            <a:avLst/>
          </a:prstGeom>
          <a:noFill/>
          <a:ln w="9525">
            <a:noFill/>
            <a:miter lim="800000"/>
            <a:headEnd/>
            <a:tailEnd/>
          </a:ln>
          <a:effectLst/>
        </p:spPr>
        <p:txBody>
          <a:bodyPr vert="horz" wrap="square" lIns="92317" tIns="46159" rIns="92317" bIns="46159"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6390" name="Rectangle 6"/>
          <p:cNvSpPr>
            <a:spLocks noGrp="1" noChangeArrowheads="1"/>
          </p:cNvSpPr>
          <p:nvPr>
            <p:ph type="ftr" sz="quarter" idx="4"/>
          </p:nvPr>
        </p:nvSpPr>
        <p:spPr bwMode="auto">
          <a:xfrm>
            <a:off x="0" y="9433322"/>
            <a:ext cx="2946347" cy="496491"/>
          </a:xfrm>
          <a:prstGeom prst="rect">
            <a:avLst/>
          </a:prstGeom>
          <a:noFill/>
          <a:ln w="9525">
            <a:noFill/>
            <a:miter lim="800000"/>
            <a:headEnd/>
            <a:tailEnd/>
          </a:ln>
          <a:effectLst/>
        </p:spPr>
        <p:txBody>
          <a:bodyPr vert="horz" wrap="square" lIns="92317" tIns="46159" rIns="92317" bIns="46159" numCol="1" anchor="b" anchorCtr="0" compatLnSpc="1">
            <a:prstTxWarp prst="textNoShape">
              <a:avLst/>
            </a:prstTxWarp>
          </a:bodyPr>
          <a:lstStyle>
            <a:lvl1pPr>
              <a:defRPr sz="1300" smtClean="0"/>
            </a:lvl1pPr>
          </a:lstStyle>
          <a:p>
            <a:pPr>
              <a:defRPr/>
            </a:pPr>
            <a:endParaRPr lang="fr-FR"/>
          </a:p>
        </p:txBody>
      </p:sp>
      <p:sp>
        <p:nvSpPr>
          <p:cNvPr id="16391" name="Rectangle 7"/>
          <p:cNvSpPr>
            <a:spLocks noGrp="1" noChangeArrowheads="1"/>
          </p:cNvSpPr>
          <p:nvPr>
            <p:ph type="sldNum" sz="quarter" idx="5"/>
          </p:nvPr>
        </p:nvSpPr>
        <p:spPr bwMode="auto">
          <a:xfrm>
            <a:off x="3852916" y="9433322"/>
            <a:ext cx="2946347" cy="496491"/>
          </a:xfrm>
          <a:prstGeom prst="rect">
            <a:avLst/>
          </a:prstGeom>
          <a:noFill/>
          <a:ln w="9525">
            <a:noFill/>
            <a:miter lim="800000"/>
            <a:headEnd/>
            <a:tailEnd/>
          </a:ln>
          <a:effectLst/>
        </p:spPr>
        <p:txBody>
          <a:bodyPr vert="horz" wrap="square" lIns="92317" tIns="46159" rIns="92317" bIns="46159" numCol="1" anchor="b" anchorCtr="0" compatLnSpc="1">
            <a:prstTxWarp prst="textNoShape">
              <a:avLst/>
            </a:prstTxWarp>
          </a:bodyPr>
          <a:lstStyle>
            <a:lvl1pPr algn="r">
              <a:defRPr sz="1300" smtClean="0"/>
            </a:lvl1pPr>
          </a:lstStyle>
          <a:p>
            <a:pPr>
              <a:defRPr/>
            </a:pPr>
            <a:fld id="{22EF3EFA-957B-4207-B983-0EDFBA0E3CCA}" type="slidenum">
              <a:rPr lang="fr-FR"/>
              <a:pPr>
                <a:defRPr/>
              </a:pPr>
              <a:t>‹N°›</a:t>
            </a:fld>
            <a:endParaRPr lang="fr-FR"/>
          </a:p>
        </p:txBody>
      </p:sp>
    </p:spTree>
    <p:extLst>
      <p:ext uri="{BB962C8B-B14F-4D97-AF65-F5344CB8AC3E}">
        <p14:creationId xmlns:p14="http://schemas.microsoft.com/office/powerpoint/2010/main" val="55815797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1</a:t>
            </a:fld>
            <a:endParaRPr lang="fr-FR"/>
          </a:p>
        </p:txBody>
      </p:sp>
    </p:spTree>
    <p:extLst>
      <p:ext uri="{BB962C8B-B14F-4D97-AF65-F5344CB8AC3E}">
        <p14:creationId xmlns:p14="http://schemas.microsoft.com/office/powerpoint/2010/main" val="2045153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10</a:t>
            </a:fld>
            <a:endParaRPr lang="fr-FR"/>
          </a:p>
        </p:txBody>
      </p:sp>
    </p:spTree>
    <p:extLst>
      <p:ext uri="{BB962C8B-B14F-4D97-AF65-F5344CB8AC3E}">
        <p14:creationId xmlns:p14="http://schemas.microsoft.com/office/powerpoint/2010/main" val="639766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11</a:t>
            </a:fld>
            <a:endParaRPr lang="fr-FR"/>
          </a:p>
        </p:txBody>
      </p:sp>
    </p:spTree>
    <p:extLst>
      <p:ext uri="{BB962C8B-B14F-4D97-AF65-F5344CB8AC3E}">
        <p14:creationId xmlns:p14="http://schemas.microsoft.com/office/powerpoint/2010/main" val="3333379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12</a:t>
            </a:fld>
            <a:endParaRPr lang="fr-FR"/>
          </a:p>
        </p:txBody>
      </p:sp>
    </p:spTree>
    <p:extLst>
      <p:ext uri="{BB962C8B-B14F-4D97-AF65-F5344CB8AC3E}">
        <p14:creationId xmlns:p14="http://schemas.microsoft.com/office/powerpoint/2010/main" val="2150456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13</a:t>
            </a:fld>
            <a:endParaRPr lang="fr-FR"/>
          </a:p>
        </p:txBody>
      </p:sp>
    </p:spTree>
    <p:extLst>
      <p:ext uri="{BB962C8B-B14F-4D97-AF65-F5344CB8AC3E}">
        <p14:creationId xmlns:p14="http://schemas.microsoft.com/office/powerpoint/2010/main" val="1051434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14</a:t>
            </a:fld>
            <a:endParaRPr lang="fr-FR"/>
          </a:p>
        </p:txBody>
      </p:sp>
    </p:spTree>
    <p:extLst>
      <p:ext uri="{BB962C8B-B14F-4D97-AF65-F5344CB8AC3E}">
        <p14:creationId xmlns:p14="http://schemas.microsoft.com/office/powerpoint/2010/main" val="4029777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15</a:t>
            </a:fld>
            <a:endParaRPr lang="fr-FR"/>
          </a:p>
        </p:txBody>
      </p:sp>
    </p:spTree>
    <p:extLst>
      <p:ext uri="{BB962C8B-B14F-4D97-AF65-F5344CB8AC3E}">
        <p14:creationId xmlns:p14="http://schemas.microsoft.com/office/powerpoint/2010/main" val="2069109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2</a:t>
            </a:fld>
            <a:endParaRPr lang="fr-FR"/>
          </a:p>
        </p:txBody>
      </p:sp>
    </p:spTree>
    <p:extLst>
      <p:ext uri="{BB962C8B-B14F-4D97-AF65-F5344CB8AC3E}">
        <p14:creationId xmlns:p14="http://schemas.microsoft.com/office/powerpoint/2010/main" val="233345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3</a:t>
            </a:fld>
            <a:endParaRPr lang="fr-FR"/>
          </a:p>
        </p:txBody>
      </p:sp>
    </p:spTree>
    <p:extLst>
      <p:ext uri="{BB962C8B-B14F-4D97-AF65-F5344CB8AC3E}">
        <p14:creationId xmlns:p14="http://schemas.microsoft.com/office/powerpoint/2010/main" val="2014215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22EF3EFA-957B-4207-B983-0EDFBA0E3CCA}" type="slidenum">
              <a:rPr lang="fr-FR" smtClean="0"/>
              <a:pPr>
                <a:defRPr/>
              </a:pPr>
              <a:t>4</a:t>
            </a:fld>
            <a:endParaRPr lang="fr-FR"/>
          </a:p>
        </p:txBody>
      </p:sp>
    </p:spTree>
    <p:extLst>
      <p:ext uri="{BB962C8B-B14F-4D97-AF65-F5344CB8AC3E}">
        <p14:creationId xmlns:p14="http://schemas.microsoft.com/office/powerpoint/2010/main" val="1512467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5</a:t>
            </a:fld>
            <a:endParaRPr lang="fr-FR"/>
          </a:p>
        </p:txBody>
      </p:sp>
    </p:spTree>
    <p:extLst>
      <p:ext uri="{BB962C8B-B14F-4D97-AF65-F5344CB8AC3E}">
        <p14:creationId xmlns:p14="http://schemas.microsoft.com/office/powerpoint/2010/main" val="1148536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6</a:t>
            </a:fld>
            <a:endParaRPr lang="fr-FR"/>
          </a:p>
        </p:txBody>
      </p:sp>
    </p:spTree>
    <p:extLst>
      <p:ext uri="{BB962C8B-B14F-4D97-AF65-F5344CB8AC3E}">
        <p14:creationId xmlns:p14="http://schemas.microsoft.com/office/powerpoint/2010/main" val="4214759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7</a:t>
            </a:fld>
            <a:endParaRPr lang="fr-FR"/>
          </a:p>
        </p:txBody>
      </p:sp>
    </p:spTree>
    <p:extLst>
      <p:ext uri="{BB962C8B-B14F-4D97-AF65-F5344CB8AC3E}">
        <p14:creationId xmlns:p14="http://schemas.microsoft.com/office/powerpoint/2010/main" val="1308768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8</a:t>
            </a:fld>
            <a:endParaRPr lang="fr-FR"/>
          </a:p>
        </p:txBody>
      </p:sp>
    </p:spTree>
    <p:extLst>
      <p:ext uri="{BB962C8B-B14F-4D97-AF65-F5344CB8AC3E}">
        <p14:creationId xmlns:p14="http://schemas.microsoft.com/office/powerpoint/2010/main" val="228497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a:defRPr/>
            </a:pPr>
            <a:fld id="{22EF3EFA-957B-4207-B983-0EDFBA0E3CCA}" type="slidenum">
              <a:rPr lang="fr-FR" smtClean="0"/>
              <a:pPr>
                <a:defRPr/>
              </a:pPr>
              <a:t>9</a:t>
            </a:fld>
            <a:endParaRPr lang="fr-FR"/>
          </a:p>
        </p:txBody>
      </p:sp>
    </p:spTree>
    <p:extLst>
      <p:ext uri="{BB962C8B-B14F-4D97-AF65-F5344CB8AC3E}">
        <p14:creationId xmlns:p14="http://schemas.microsoft.com/office/powerpoint/2010/main" val="432760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19900" y="609600"/>
            <a:ext cx="1943100" cy="54864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990600" y="609600"/>
            <a:ext cx="5676900"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9906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9530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de">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C:\Documents and Settings\debelmann\Bureau\fond powerpoint EES.jpg"/>
          <p:cNvPicPr>
            <a:picLocks noChangeAspect="1" noChangeArrowheads="1"/>
          </p:cNvPicPr>
          <p:nvPr userDrawn="1"/>
        </p:nvPicPr>
        <p:blipFill>
          <a:blip r:embed="rId13" cstate="print"/>
          <a:srcRect/>
          <a:stretch>
            <a:fillRect/>
          </a:stretch>
        </p:blipFill>
        <p:spPr bwMode="auto">
          <a:xfrm>
            <a:off x="0" y="0"/>
            <a:ext cx="9142413" cy="68929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9906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 du masque</a:t>
            </a:r>
          </a:p>
        </p:txBody>
      </p:sp>
      <p:sp>
        <p:nvSpPr>
          <p:cNvPr id="1028" name="Rectangle 3"/>
          <p:cNvSpPr>
            <a:spLocks noGrp="1" noChangeArrowheads="1"/>
          </p:cNvSpPr>
          <p:nvPr>
            <p:ph type="body" idx="1"/>
          </p:nvPr>
        </p:nvSpPr>
        <p:spPr bwMode="auto">
          <a:xfrm>
            <a:off x="9906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ogoEESword"/>
          <p:cNvPicPr>
            <a:picLocks noChangeAspect="1" noChangeArrowheads="1"/>
          </p:cNvPicPr>
          <p:nvPr/>
        </p:nvPicPr>
        <p:blipFill>
          <a:blip r:embed="rId3" cstate="print"/>
          <a:stretch>
            <a:fillRect/>
          </a:stretch>
        </p:blipFill>
        <p:spPr bwMode="auto">
          <a:xfrm>
            <a:off x="3059832" y="332656"/>
            <a:ext cx="2847109" cy="4746567"/>
          </a:xfrm>
          <a:prstGeom prst="rect">
            <a:avLst/>
          </a:prstGeom>
          <a:noFill/>
          <a:ln w="9525">
            <a:noFill/>
            <a:miter lim="800000"/>
            <a:headEnd/>
            <a:tailEnd/>
          </a:ln>
        </p:spPr>
      </p:pic>
      <p:sp>
        <p:nvSpPr>
          <p:cNvPr id="6" name="ZoneTexte 5"/>
          <p:cNvSpPr txBox="1"/>
          <p:nvPr/>
        </p:nvSpPr>
        <p:spPr>
          <a:xfrm>
            <a:off x="1791389" y="5509681"/>
            <a:ext cx="5561222" cy="707886"/>
          </a:xfrm>
          <a:prstGeom prst="rect">
            <a:avLst/>
          </a:prstGeom>
          <a:noFill/>
        </p:spPr>
        <p:txBody>
          <a:bodyPr wrap="square" rtlCol="0">
            <a:spAutoFit/>
          </a:bodyPr>
          <a:lstStyle/>
          <a:p>
            <a:pPr algn="ctr"/>
            <a:r>
              <a:rPr lang="fr-FR" sz="2000" b="1" dirty="0">
                <a:solidFill>
                  <a:schemeClr val="accent2">
                    <a:lumMod val="75000"/>
                  </a:schemeClr>
                </a:solidFill>
                <a:latin typeface="Verdana" pitchFamily="34" charset="0"/>
              </a:rPr>
              <a:t>Présentation des choix d’options S6</a:t>
            </a:r>
          </a:p>
          <a:p>
            <a:pPr algn="ctr"/>
            <a:endParaRPr lang="fr-FR" sz="2000" b="1" dirty="0">
              <a:solidFill>
                <a:schemeClr val="accent2">
                  <a:lumMod val="75000"/>
                </a:schemeClr>
              </a:solidFill>
              <a:latin typeface="Verdana" pitchFamily="34" charset="0"/>
            </a:endParaRPr>
          </a:p>
        </p:txBody>
      </p:sp>
    </p:spTree>
  </p:cSld>
  <p:clrMapOvr>
    <a:masterClrMapping/>
  </p:clrMapOvr>
  <p:transition advTm="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8000" y="1728000"/>
            <a:ext cx="7740000" cy="4140000"/>
          </a:xfrm>
        </p:spPr>
        <p:txBody>
          <a:bodyPr/>
          <a:lstStyle/>
          <a:p>
            <a:r>
              <a:rPr lang="fr-FR" dirty="0">
                <a:latin typeface="Calibri" panose="020F0502020204030204" pitchFamily="34" charset="0"/>
              </a:rPr>
              <a:t>Vous </a:t>
            </a:r>
            <a:r>
              <a:rPr lang="fr-FR" u="sng" dirty="0">
                <a:latin typeface="Calibri" panose="020F0502020204030204" pitchFamily="34" charset="0"/>
              </a:rPr>
              <a:t>pouvez</a:t>
            </a:r>
            <a:r>
              <a:rPr lang="fr-FR" dirty="0">
                <a:latin typeface="Calibri" panose="020F0502020204030204" pitchFamily="34" charset="0"/>
              </a:rPr>
              <a:t> encore choisir </a:t>
            </a:r>
            <a:r>
              <a:rPr lang="fr-FR" dirty="0">
                <a:solidFill>
                  <a:srgbClr val="0000FF"/>
                </a:solidFill>
                <a:latin typeface="Calibri" panose="020F0502020204030204" pitchFamily="34" charset="0"/>
              </a:rPr>
              <a:t>un ou plusieurs cours complémentaires, </a:t>
            </a:r>
            <a:r>
              <a:rPr lang="fr-FR" dirty="0">
                <a:latin typeface="Calibri" panose="020F0502020204030204" pitchFamily="34" charset="0"/>
              </a:rPr>
              <a:t>à condition de ne pas dépasser 35 périodes par semaine.</a:t>
            </a:r>
          </a:p>
          <a:p>
            <a:endParaRPr lang="fr-FR" dirty="0">
              <a:latin typeface="Calibri" panose="020F0502020204030204" pitchFamily="34" charset="0"/>
            </a:endParaRPr>
          </a:p>
          <a:p>
            <a:r>
              <a:rPr lang="fr-FR" dirty="0">
                <a:latin typeface="Calibri" panose="020F0502020204030204" pitchFamily="34" charset="0"/>
              </a:rPr>
              <a:t>Vous </a:t>
            </a:r>
            <a:r>
              <a:rPr lang="fr-FR" u="sng" dirty="0">
                <a:latin typeface="Calibri" panose="020F0502020204030204" pitchFamily="34" charset="0"/>
              </a:rPr>
              <a:t>devez</a:t>
            </a:r>
            <a:r>
              <a:rPr lang="fr-FR" dirty="0">
                <a:latin typeface="Calibri" panose="020F0502020204030204" pitchFamily="34" charset="0"/>
              </a:rPr>
              <a:t> encore choisir </a:t>
            </a:r>
            <a:r>
              <a:rPr lang="fr-FR" dirty="0">
                <a:solidFill>
                  <a:srgbClr val="0000FF"/>
                </a:solidFill>
                <a:latin typeface="Calibri" panose="020F0502020204030204" pitchFamily="34" charset="0"/>
              </a:rPr>
              <a:t>un ou plusieurs cours complémentaires </a:t>
            </a:r>
            <a:r>
              <a:rPr lang="fr-FR" dirty="0">
                <a:latin typeface="Calibri" panose="020F0502020204030204" pitchFamily="34" charset="0"/>
              </a:rPr>
              <a:t>si  votre programme n’atteint pas les 31 périodes.</a:t>
            </a:r>
          </a:p>
        </p:txBody>
      </p:sp>
      <p:sp>
        <p:nvSpPr>
          <p:cNvPr id="5" name="Titre 1"/>
          <p:cNvSpPr>
            <a:spLocks noGrp="1"/>
          </p:cNvSpPr>
          <p:nvPr>
            <p:ph type="title"/>
          </p:nvPr>
        </p:nvSpPr>
        <p:spPr>
          <a:xfrm>
            <a:off x="990600" y="609600"/>
            <a:ext cx="7772400" cy="659160"/>
          </a:xfrm>
        </p:spPr>
        <p:txBody>
          <a:bodyPr/>
          <a:lstStyle/>
          <a:p>
            <a:pPr algn="l"/>
            <a:r>
              <a:rPr lang="fr-FR" sz="2400" b="1" i="1" dirty="0">
                <a:solidFill>
                  <a:schemeClr val="accent6">
                    <a:lumMod val="75000"/>
                  </a:schemeClr>
                </a:solidFill>
                <a:latin typeface="Calibri" panose="020F0502020204030204" pitchFamily="34" charset="0"/>
              </a:rPr>
              <a:t>Choix des options de S6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8000" y="1728000"/>
            <a:ext cx="7740000" cy="4140000"/>
          </a:xfrm>
        </p:spPr>
        <p:txBody>
          <a:bodyPr/>
          <a:lstStyle/>
          <a:p>
            <a:pPr>
              <a:buClr>
                <a:schemeClr val="tx1"/>
              </a:buClr>
            </a:pPr>
            <a:r>
              <a:rPr lang="fr-FR" dirty="0">
                <a:solidFill>
                  <a:srgbClr val="0000FF"/>
                </a:solidFill>
                <a:latin typeface="Calibri" panose="020F0502020204030204" pitchFamily="34" charset="0"/>
              </a:rPr>
              <a:t>Cours complémentaires</a:t>
            </a:r>
            <a:r>
              <a:rPr lang="fr-FR" dirty="0">
                <a:latin typeface="Calibri" panose="020F0502020204030204" pitchFamily="34" charset="0"/>
              </a:rPr>
              <a:t> :</a:t>
            </a:r>
          </a:p>
          <a:p>
            <a:pPr lvl="1">
              <a:buNone/>
            </a:pPr>
            <a:r>
              <a:rPr lang="fr-FR" sz="2000" dirty="0">
                <a:latin typeface="Calibri" panose="020F0502020204030204" pitchFamily="34" charset="0"/>
              </a:rPr>
              <a:t>	</a:t>
            </a:r>
            <a:r>
              <a:rPr lang="fr-FR" sz="2400" dirty="0">
                <a:latin typeface="Calibri" panose="020F0502020204030204" pitchFamily="34" charset="0"/>
              </a:rPr>
              <a:t>+ Art*						2p</a:t>
            </a:r>
          </a:p>
          <a:p>
            <a:pPr lvl="1">
              <a:buNone/>
            </a:pPr>
            <a:r>
              <a:rPr lang="fr-FR" sz="2400" dirty="0">
                <a:latin typeface="Calibri" panose="020F0502020204030204" pitchFamily="34" charset="0"/>
              </a:rPr>
              <a:t>	+ Musique*					2p</a:t>
            </a:r>
          </a:p>
          <a:p>
            <a:pPr lvl="1">
              <a:buNone/>
            </a:pPr>
            <a:r>
              <a:rPr lang="fr-FR" sz="2400" dirty="0">
                <a:latin typeface="Calibri" panose="020F0502020204030204" pitchFamily="34" charset="0"/>
              </a:rPr>
              <a:t>	+ Informatique					2p</a:t>
            </a:r>
          </a:p>
          <a:p>
            <a:pPr lvl="1">
              <a:buNone/>
            </a:pPr>
            <a:r>
              <a:rPr lang="fr-FR" sz="2400" dirty="0">
                <a:latin typeface="Calibri" panose="020F0502020204030204" pitchFamily="34" charset="0"/>
              </a:rPr>
              <a:t>	+ Laboratoire (biologie, chimie ou physique )	2p</a:t>
            </a:r>
          </a:p>
          <a:p>
            <a:pPr lvl="1">
              <a:buNone/>
            </a:pPr>
            <a:r>
              <a:rPr lang="fr-FR" sz="2400" dirty="0">
                <a:latin typeface="Calibri" panose="020F0502020204030204" pitchFamily="34" charset="0"/>
              </a:rPr>
              <a:t>	+ Sociologie					2p</a:t>
            </a:r>
          </a:p>
          <a:p>
            <a:pPr lvl="1">
              <a:buNone/>
            </a:pPr>
            <a:r>
              <a:rPr lang="fr-FR" sz="1600" dirty="0"/>
              <a:t>	</a:t>
            </a:r>
            <a:r>
              <a:rPr lang="fr-FR" sz="2400" dirty="0">
                <a:latin typeface="Calibri" panose="020F0502020204030204" pitchFamily="34" charset="0"/>
              </a:rPr>
              <a:t>+ Introduction à l’économie*			2p</a:t>
            </a:r>
          </a:p>
          <a:p>
            <a:pPr>
              <a:buNone/>
            </a:pPr>
            <a:r>
              <a:rPr lang="fr-FR" sz="1400" i="1" dirty="0">
                <a:latin typeface="Calibri" panose="020F0502020204030204" pitchFamily="34" charset="0"/>
              </a:rPr>
              <a:t>	</a:t>
            </a:r>
          </a:p>
          <a:p>
            <a:pPr>
              <a:buNone/>
            </a:pPr>
            <a:r>
              <a:rPr lang="fr-FR" sz="1800" i="1" dirty="0">
                <a:latin typeface="Calibri" panose="020F0502020204030204" pitchFamily="34" charset="0"/>
              </a:rPr>
              <a:t>* : si la matière n’a pas été choisie en option</a:t>
            </a:r>
            <a:endParaRPr lang="fr-FR" sz="1600" i="1" dirty="0">
              <a:latin typeface="Calibri" panose="020F0502020204030204" pitchFamily="34" charset="0"/>
            </a:endParaRPr>
          </a:p>
        </p:txBody>
      </p:sp>
      <p:sp>
        <p:nvSpPr>
          <p:cNvPr id="5" name="Titre 1"/>
          <p:cNvSpPr>
            <a:spLocks noGrp="1"/>
          </p:cNvSpPr>
          <p:nvPr>
            <p:ph type="title"/>
          </p:nvPr>
        </p:nvSpPr>
        <p:spPr>
          <a:xfrm>
            <a:off x="990600" y="609600"/>
            <a:ext cx="7772400" cy="659160"/>
          </a:xfrm>
        </p:spPr>
        <p:txBody>
          <a:bodyPr/>
          <a:lstStyle/>
          <a:p>
            <a:pPr algn="l"/>
            <a:r>
              <a:rPr lang="fr-FR" sz="2400" b="1" i="1" dirty="0">
                <a:solidFill>
                  <a:schemeClr val="accent6">
                    <a:lumMod val="75000"/>
                  </a:schemeClr>
                </a:solidFill>
                <a:latin typeface="Calibri" panose="020F0502020204030204" pitchFamily="34" charset="0"/>
              </a:rPr>
              <a:t>Choix des options de S6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8000" y="1728000"/>
            <a:ext cx="7740000" cy="4140000"/>
          </a:xfrm>
        </p:spPr>
        <p:txBody>
          <a:bodyPr/>
          <a:lstStyle/>
          <a:p>
            <a:r>
              <a:rPr lang="fr-FR" sz="2000" dirty="0">
                <a:latin typeface="Calibri" panose="020F0502020204030204" pitchFamily="34" charset="0"/>
              </a:rPr>
              <a:t>Chaque élève doit suivre les </a:t>
            </a:r>
            <a:r>
              <a:rPr lang="fr-FR" sz="2000" dirty="0">
                <a:solidFill>
                  <a:srgbClr val="0000FF"/>
                </a:solidFill>
                <a:latin typeface="Calibri" panose="020F0502020204030204" pitchFamily="34" charset="0"/>
              </a:rPr>
              <a:t>4 cours de base obligatoires </a:t>
            </a:r>
          </a:p>
          <a:p>
            <a:endParaRPr lang="fr-FR" sz="2000" dirty="0">
              <a:solidFill>
                <a:srgbClr val="FF0000"/>
              </a:solidFill>
              <a:latin typeface="Calibri" panose="020F0502020204030204" pitchFamily="34" charset="0"/>
            </a:endParaRPr>
          </a:p>
          <a:p>
            <a:r>
              <a:rPr lang="fr-FR" sz="2000" dirty="0">
                <a:latin typeface="Calibri" panose="020F0502020204030204" pitchFamily="34" charset="0"/>
              </a:rPr>
              <a:t>Chaque élève doit choisir entre les </a:t>
            </a:r>
            <a:r>
              <a:rPr lang="fr-FR" sz="2000" dirty="0">
                <a:solidFill>
                  <a:srgbClr val="0000FF"/>
                </a:solidFill>
                <a:latin typeface="Calibri" panose="020F0502020204030204" pitchFamily="34" charset="0"/>
              </a:rPr>
              <a:t>2 cours de mathématiques</a:t>
            </a:r>
          </a:p>
          <a:p>
            <a:endParaRPr lang="fr-FR" sz="2000" dirty="0">
              <a:solidFill>
                <a:srgbClr val="FF0000"/>
              </a:solidFill>
              <a:latin typeface="Calibri" panose="020F0502020204030204" pitchFamily="34" charset="0"/>
            </a:endParaRPr>
          </a:p>
          <a:p>
            <a:r>
              <a:rPr lang="fr-FR" sz="2000" dirty="0">
                <a:latin typeface="Calibri" panose="020F0502020204030204" pitchFamily="34" charset="0"/>
              </a:rPr>
              <a:t>Chaque élève doit choisir </a:t>
            </a:r>
            <a:r>
              <a:rPr lang="fr-FR" sz="2000" dirty="0">
                <a:solidFill>
                  <a:srgbClr val="0000FF"/>
                </a:solidFill>
                <a:latin typeface="Calibri" panose="020F0502020204030204" pitchFamily="34" charset="0"/>
              </a:rPr>
              <a:t>au moins 2 et au plus 4 cours à option</a:t>
            </a:r>
          </a:p>
          <a:p>
            <a:endParaRPr lang="fr-FR" sz="2000" dirty="0">
              <a:solidFill>
                <a:srgbClr val="FF0000"/>
              </a:solidFill>
              <a:latin typeface="Calibri" panose="020F0502020204030204" pitchFamily="34" charset="0"/>
            </a:endParaRPr>
          </a:p>
          <a:p>
            <a:r>
              <a:rPr lang="fr-FR" sz="2000" dirty="0">
                <a:latin typeface="Calibri" panose="020F0502020204030204" pitchFamily="34" charset="0"/>
              </a:rPr>
              <a:t>Chaque élève doit choisir </a:t>
            </a:r>
            <a:r>
              <a:rPr lang="fr-FR" sz="2000" dirty="0">
                <a:solidFill>
                  <a:srgbClr val="0000FF"/>
                </a:solidFill>
                <a:latin typeface="Calibri" panose="020F0502020204030204" pitchFamily="34" charset="0"/>
              </a:rPr>
              <a:t>les cours de base s’il ne les a pas choisis parmi les cours à option</a:t>
            </a:r>
          </a:p>
          <a:p>
            <a:endParaRPr lang="fr-FR" sz="2000" dirty="0">
              <a:solidFill>
                <a:srgbClr val="FF0000"/>
              </a:solidFill>
              <a:latin typeface="Calibri" panose="020F0502020204030204" pitchFamily="34" charset="0"/>
            </a:endParaRPr>
          </a:p>
          <a:p>
            <a:r>
              <a:rPr lang="fr-FR" sz="2000" dirty="0">
                <a:latin typeface="Calibri" panose="020F0502020204030204" pitchFamily="34" charset="0"/>
              </a:rPr>
              <a:t>Chaque élève peut rajouter </a:t>
            </a:r>
            <a:r>
              <a:rPr lang="fr-FR" sz="2000" dirty="0">
                <a:solidFill>
                  <a:srgbClr val="0000FF"/>
                </a:solidFill>
                <a:latin typeface="Calibri" panose="020F0502020204030204" pitchFamily="34" charset="0"/>
              </a:rPr>
              <a:t>1 des 3 cours d’approfondissement</a:t>
            </a:r>
          </a:p>
          <a:p>
            <a:endParaRPr lang="fr-FR" sz="2000" dirty="0">
              <a:solidFill>
                <a:srgbClr val="FF0000"/>
              </a:solidFill>
              <a:latin typeface="Calibri" panose="020F0502020204030204" pitchFamily="34" charset="0"/>
            </a:endParaRPr>
          </a:p>
          <a:p>
            <a:r>
              <a:rPr lang="fr-FR" sz="2000" dirty="0">
                <a:latin typeface="Calibri" panose="020F0502020204030204" pitchFamily="34" charset="0"/>
              </a:rPr>
              <a:t>Vous pouvez ou devez encore choisir </a:t>
            </a:r>
            <a:r>
              <a:rPr lang="fr-FR" sz="2000" dirty="0">
                <a:solidFill>
                  <a:srgbClr val="0000FF"/>
                </a:solidFill>
                <a:latin typeface="Calibri" panose="020F0502020204030204" pitchFamily="34" charset="0"/>
              </a:rPr>
              <a:t>un ou plusieurs cours complémentaires </a:t>
            </a:r>
            <a:r>
              <a:rPr lang="fr-FR" sz="2000" dirty="0">
                <a:latin typeface="Calibri" panose="020F0502020204030204" pitchFamily="34" charset="0"/>
              </a:rPr>
              <a:t>afin d’avoir un emploi du temps compris entre 31 et 35 périodes</a:t>
            </a:r>
          </a:p>
          <a:p>
            <a:pPr>
              <a:buNone/>
            </a:pPr>
            <a:endParaRPr lang="fr-FR" sz="2400" dirty="0">
              <a:solidFill>
                <a:srgbClr val="FF0000"/>
              </a:solidFill>
            </a:endParaRPr>
          </a:p>
          <a:p>
            <a:pPr>
              <a:buNone/>
            </a:pPr>
            <a:r>
              <a:rPr lang="fr-FR" dirty="0"/>
              <a:t>	</a:t>
            </a:r>
          </a:p>
        </p:txBody>
      </p:sp>
      <p:sp>
        <p:nvSpPr>
          <p:cNvPr id="5" name="Titre 1"/>
          <p:cNvSpPr>
            <a:spLocks noGrp="1"/>
          </p:cNvSpPr>
          <p:nvPr>
            <p:ph type="title"/>
          </p:nvPr>
        </p:nvSpPr>
        <p:spPr>
          <a:xfrm>
            <a:off x="990600" y="609600"/>
            <a:ext cx="7772400" cy="659160"/>
          </a:xfrm>
        </p:spPr>
        <p:txBody>
          <a:bodyPr/>
          <a:lstStyle/>
          <a:p>
            <a:pPr algn="l"/>
            <a:r>
              <a:rPr lang="fr-FR" sz="2400" b="1" i="1" dirty="0">
                <a:solidFill>
                  <a:schemeClr val="accent6">
                    <a:lumMod val="75000"/>
                  </a:schemeClr>
                </a:solidFill>
                <a:latin typeface="Calibri" panose="020F0502020204030204" pitchFamily="34" charset="0"/>
              </a:rPr>
              <a:t>Choix des options de S6 (en résumé) :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p:txBody>
          <a:bodyPr/>
          <a:lstStyle/>
          <a:p>
            <a:pPr eaLnBrk="1" hangingPunct="1"/>
            <a:r>
              <a:rPr lang="fr-FR" b="1" dirty="0">
                <a:solidFill>
                  <a:srgbClr val="C00000"/>
                </a:solidFill>
                <a:latin typeface="Calibri" panose="020F0502020204030204" pitchFamily="34" charset="0"/>
              </a:rPr>
              <a:t>ATTENTION !</a:t>
            </a:r>
          </a:p>
        </p:txBody>
      </p:sp>
      <p:sp>
        <p:nvSpPr>
          <p:cNvPr id="29699" name="Espace réservé du contenu 2"/>
          <p:cNvSpPr>
            <a:spLocks noGrp="1"/>
          </p:cNvSpPr>
          <p:nvPr>
            <p:ph sz="quarter" idx="1"/>
          </p:nvPr>
        </p:nvSpPr>
        <p:spPr>
          <a:xfrm>
            <a:off x="1008000" y="1728000"/>
            <a:ext cx="7740000" cy="4140000"/>
          </a:xfrm>
        </p:spPr>
        <p:txBody>
          <a:bodyPr/>
          <a:lstStyle/>
          <a:p>
            <a:pPr eaLnBrk="1" hangingPunct="1"/>
            <a:r>
              <a:rPr lang="fr-FR" sz="2400" dirty="0">
                <a:latin typeface="Calibri" panose="020F0502020204030204" pitchFamily="34" charset="0"/>
              </a:rPr>
              <a:t>Un cours à option ne peut être ouvert que s'il a été choisi par un nombre suffisant d'élèves  (</a:t>
            </a:r>
            <a:r>
              <a:rPr lang="fr-FR" sz="2400" b="1" i="1" dirty="0">
                <a:solidFill>
                  <a:srgbClr val="0000FF"/>
                </a:solidFill>
                <a:latin typeface="Calibri" panose="020F0502020204030204" pitchFamily="34" charset="0"/>
              </a:rPr>
              <a:t>minimum  5 élèves</a:t>
            </a:r>
            <a:r>
              <a:rPr lang="fr-FR" sz="2400" dirty="0">
                <a:latin typeface="Calibri" panose="020F0502020204030204" pitchFamily="34" charset="0"/>
              </a:rPr>
              <a:t>).</a:t>
            </a:r>
          </a:p>
          <a:p>
            <a:pPr marL="0" indent="0" eaLnBrk="1" hangingPunct="1">
              <a:buNone/>
            </a:pPr>
            <a:endParaRPr lang="fr-FR" sz="2400" dirty="0">
              <a:latin typeface="Calibri" panose="020F0502020204030204" pitchFamily="34" charset="0"/>
            </a:endParaRPr>
          </a:p>
          <a:p>
            <a:pPr eaLnBrk="1" hangingPunct="1"/>
            <a:r>
              <a:rPr lang="fr-FR" sz="2400" dirty="0">
                <a:latin typeface="Calibri" panose="020F0502020204030204" pitchFamily="34" charset="0"/>
              </a:rPr>
              <a:t>Un certain nombre d'options doivent être placées en parallèle dans l'horaire et toutes les combinaisons ne seront pas possibles (le cas échéant, nous vous demanderons de formuler de nouveaux vœux).</a:t>
            </a:r>
          </a:p>
          <a:p>
            <a:pPr marL="0" indent="0" eaLnBrk="1" hangingPunct="1">
              <a:buNone/>
            </a:pPr>
            <a:endParaRPr lang="fr-FR" sz="2400" dirty="0">
              <a:latin typeface="Calibri" panose="020F0502020204030204" pitchFamily="34" charset="0"/>
            </a:endParaRPr>
          </a:p>
          <a:p>
            <a:pPr eaLnBrk="1" hangingPunct="1"/>
            <a:r>
              <a:rPr lang="fr-FR" sz="2400" dirty="0">
                <a:latin typeface="Calibri" panose="020F0502020204030204" pitchFamily="34" charset="0"/>
              </a:rPr>
              <a:t>Economie, Latin et Langue IV ne peuvent être choisis que par des élèves ayant suivi ces options en S4 et S5.</a:t>
            </a:r>
          </a:p>
          <a:p>
            <a:pPr marL="0" indent="0" eaLnBrk="1" hangingPunct="1">
              <a:buNone/>
            </a:pPr>
            <a:endParaRPr lang="fr-FR" sz="2000" dirty="0">
              <a:latin typeface="Verdana" panose="020B0604030504040204" pitchFamily="34" charset="0"/>
            </a:endParaRPr>
          </a:p>
          <a:p>
            <a:pPr eaLnBrk="1" hangingPunct="1"/>
            <a:endParaRPr lang="fr-FR" sz="2000" dirty="0">
              <a:latin typeface="Verdana" panose="020B0604030504040204" pitchFamily="34" charset="0"/>
            </a:endParaRPr>
          </a:p>
          <a:p>
            <a:pPr eaLnBrk="1" hangingPunct="1">
              <a:buFont typeface="Arial" panose="020B0604020202020204" pitchFamily="34" charset="0"/>
              <a:buNone/>
            </a:pPr>
            <a:endParaRPr lang="fr-FR" sz="2000" dirty="0">
              <a:latin typeface="Verdana" panose="020B0604030504040204" pitchFamily="34" charset="0"/>
            </a:endParaRPr>
          </a:p>
          <a:p>
            <a:pPr eaLnBrk="1" hangingPunct="1">
              <a:buFont typeface="Arial" panose="020B0604020202020204" pitchFamily="34" charset="0"/>
              <a:buNone/>
            </a:pPr>
            <a:endParaRPr lang="fr-FR" sz="2400" dirty="0">
              <a:latin typeface="Verdana" panose="020B0604030504040204" pitchFamily="34" charset="0"/>
            </a:endParaRPr>
          </a:p>
        </p:txBody>
      </p:sp>
      <p:pic>
        <p:nvPicPr>
          <p:cNvPr id="29700" name="Image 3" descr="logoees image 7cmh-72 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7452" y="372615"/>
            <a:ext cx="642937"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2591" y="399766"/>
            <a:ext cx="792088" cy="632392"/>
          </a:xfrm>
          <a:prstGeom prst="rect">
            <a:avLst/>
          </a:prstGeom>
        </p:spPr>
      </p:pic>
    </p:spTree>
    <p:extLst>
      <p:ext uri="{BB962C8B-B14F-4D97-AF65-F5344CB8AC3E}">
        <p14:creationId xmlns:p14="http://schemas.microsoft.com/office/powerpoint/2010/main" val="3425863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a:latin typeface="Calibri" panose="020F0502020204030204" pitchFamily="34" charset="0"/>
              </a:rPr>
              <a:t>Calendrier : </a:t>
            </a:r>
          </a:p>
        </p:txBody>
      </p:sp>
      <p:sp>
        <p:nvSpPr>
          <p:cNvPr id="3" name="Espace réservé du contenu 2"/>
          <p:cNvSpPr>
            <a:spLocks noGrp="1"/>
          </p:cNvSpPr>
          <p:nvPr>
            <p:ph idx="1"/>
          </p:nvPr>
        </p:nvSpPr>
        <p:spPr>
          <a:xfrm>
            <a:off x="1008000" y="1728000"/>
            <a:ext cx="7740000" cy="4140000"/>
          </a:xfrm>
        </p:spPr>
        <p:txBody>
          <a:bodyPr/>
          <a:lstStyle/>
          <a:p>
            <a:pPr>
              <a:buClr>
                <a:schemeClr val="tx1"/>
              </a:buClr>
            </a:pPr>
            <a:r>
              <a:rPr lang="fr-FR" sz="2400" dirty="0" smtClean="0">
                <a:solidFill>
                  <a:srgbClr val="0000FF"/>
                </a:solidFill>
                <a:latin typeface="Calibri" panose="020F0502020204030204" pitchFamily="34" charset="0"/>
              </a:rPr>
              <a:t>31 </a:t>
            </a:r>
            <a:r>
              <a:rPr lang="fr-FR" sz="2400" dirty="0">
                <a:solidFill>
                  <a:srgbClr val="0000FF"/>
                </a:solidFill>
                <a:latin typeface="Calibri" panose="020F0502020204030204" pitchFamily="34" charset="0"/>
              </a:rPr>
              <a:t>mars : </a:t>
            </a:r>
            <a:r>
              <a:rPr lang="fr-FR" sz="2400" dirty="0">
                <a:latin typeface="Calibri" panose="020F0502020204030204" pitchFamily="34" charset="0"/>
              </a:rPr>
              <a:t>retour des choix individuels</a:t>
            </a:r>
          </a:p>
          <a:p>
            <a:pPr>
              <a:buClr>
                <a:schemeClr val="tx1"/>
              </a:buClr>
            </a:pPr>
            <a:endParaRPr lang="fr-FR" sz="2400" dirty="0">
              <a:latin typeface="Calibri" panose="020F0502020204030204" pitchFamily="34" charset="0"/>
            </a:endParaRPr>
          </a:p>
          <a:p>
            <a:pPr>
              <a:buClr>
                <a:schemeClr val="tx1"/>
              </a:buClr>
            </a:pPr>
            <a:r>
              <a:rPr lang="fr-FR" sz="2400" dirty="0">
                <a:solidFill>
                  <a:srgbClr val="0000FF"/>
                </a:solidFill>
                <a:latin typeface="Calibri" panose="020F0502020204030204" pitchFamily="34" charset="0"/>
              </a:rPr>
              <a:t>Avril-mai : </a:t>
            </a:r>
            <a:r>
              <a:rPr lang="fr-FR" sz="2400" dirty="0">
                <a:latin typeface="Calibri" panose="020F0502020204030204" pitchFamily="34" charset="0"/>
              </a:rPr>
              <a:t>phase de dialogue entre l’école, les élèves et les familles</a:t>
            </a:r>
          </a:p>
          <a:p>
            <a:pPr>
              <a:buClr>
                <a:schemeClr val="tx1"/>
              </a:buClr>
            </a:pPr>
            <a:endParaRPr lang="fr-FR" sz="2400" dirty="0">
              <a:solidFill>
                <a:srgbClr val="0000FF"/>
              </a:solidFill>
              <a:latin typeface="Calibri" panose="020F0502020204030204" pitchFamily="34" charset="0"/>
            </a:endParaRPr>
          </a:p>
          <a:p>
            <a:pPr>
              <a:buClr>
                <a:schemeClr val="tx1"/>
              </a:buClr>
            </a:pPr>
            <a:r>
              <a:rPr lang="fr-FR" sz="2400" dirty="0">
                <a:solidFill>
                  <a:srgbClr val="0000FF"/>
                </a:solidFill>
                <a:latin typeface="Calibri" panose="020F0502020204030204" pitchFamily="34" charset="0"/>
              </a:rPr>
              <a:t>Mai : </a:t>
            </a:r>
            <a:r>
              <a:rPr lang="fr-FR" sz="2400" dirty="0">
                <a:latin typeface="Calibri" panose="020F0502020204030204" pitchFamily="34" charset="0"/>
              </a:rPr>
              <a:t>confirmation des choix par les élèves</a:t>
            </a:r>
          </a:p>
        </p:txBody>
      </p:sp>
    </p:spTree>
    <p:extLst>
      <p:ext uri="{BB962C8B-B14F-4D97-AF65-F5344CB8AC3E}">
        <p14:creationId xmlns:p14="http://schemas.microsoft.com/office/powerpoint/2010/main" val="2850961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EESword"/>
          <p:cNvPicPr>
            <a:picLocks noChangeAspect="1" noChangeArrowheads="1"/>
          </p:cNvPicPr>
          <p:nvPr/>
        </p:nvPicPr>
        <p:blipFill>
          <a:blip r:embed="rId3" cstate="print"/>
          <a:stretch>
            <a:fillRect/>
          </a:stretch>
        </p:blipFill>
        <p:spPr bwMode="auto">
          <a:xfrm>
            <a:off x="4499992" y="332656"/>
            <a:ext cx="3587966" cy="628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p:cNvSpPr>
            <a:spLocks noGrp="1"/>
          </p:cNvSpPr>
          <p:nvPr>
            <p:ph type="title"/>
          </p:nvPr>
        </p:nvSpPr>
        <p:spPr>
          <a:xfrm>
            <a:off x="1115615" y="654807"/>
            <a:ext cx="7670085" cy="1143000"/>
          </a:xfrm>
        </p:spPr>
        <p:txBody>
          <a:bodyPr/>
          <a:lstStyle/>
          <a:p>
            <a:pPr eaLnBrk="1" hangingPunct="1"/>
            <a:r>
              <a:rPr lang="fr-FR" b="1" dirty="0">
                <a:solidFill>
                  <a:schemeClr val="accent2"/>
                </a:solidFill>
                <a:latin typeface="Calibri" panose="020F0502020204030204" pitchFamily="34" charset="0"/>
              </a:rPr>
              <a:t>L’évaluation au baccalauréat</a:t>
            </a:r>
            <a:r>
              <a:rPr lang="fr-FR" dirty="0">
                <a:solidFill>
                  <a:schemeClr val="accent2"/>
                </a:solidFill>
                <a:latin typeface="Calibri" panose="020F0502020204030204" pitchFamily="34" charset="0"/>
              </a:rPr>
              <a:t/>
            </a:r>
            <a:br>
              <a:rPr lang="fr-FR" dirty="0">
                <a:solidFill>
                  <a:schemeClr val="accent2"/>
                </a:solidFill>
                <a:latin typeface="Calibri" panose="020F0502020204030204" pitchFamily="34" charset="0"/>
              </a:rPr>
            </a:br>
            <a:r>
              <a:rPr lang="fr-FR" sz="2800" i="1" dirty="0">
                <a:solidFill>
                  <a:schemeClr val="accent2"/>
                </a:solidFill>
                <a:latin typeface="Calibri" panose="020F0502020204030204" pitchFamily="34" charset="0"/>
              </a:rPr>
              <a:t>(session 2021)</a:t>
            </a:r>
          </a:p>
        </p:txBody>
      </p:sp>
      <p:pic>
        <p:nvPicPr>
          <p:cNvPr id="41988" name="Image 3" descr="logoees image 7cmh-72 dpi.jpg"/>
          <p:cNvPicPr>
            <a:picLocks noChangeAspect="1"/>
          </p:cNvPicPr>
          <p:nvPr/>
        </p:nvPicPr>
        <p:blipFill>
          <a:blip r:embed="rId3" cstate="print"/>
          <a:srcRect/>
          <a:stretch>
            <a:fillRect/>
          </a:stretch>
        </p:blipFill>
        <p:spPr bwMode="auto">
          <a:xfrm>
            <a:off x="357188" y="285750"/>
            <a:ext cx="642937" cy="860425"/>
          </a:xfrm>
          <a:prstGeom prst="rect">
            <a:avLst/>
          </a:prstGeom>
          <a:noFill/>
          <a:ln w="9525">
            <a:noFill/>
            <a:miter lim="800000"/>
            <a:headEnd/>
            <a:tailEnd/>
          </a:ln>
        </p:spPr>
      </p:pic>
      <p:sp>
        <p:nvSpPr>
          <p:cNvPr id="6" name="Espace réservé du contenu 2"/>
          <p:cNvSpPr txBox="1">
            <a:spLocks/>
          </p:cNvSpPr>
          <p:nvPr/>
        </p:nvSpPr>
        <p:spPr bwMode="auto">
          <a:xfrm>
            <a:off x="683567" y="2348880"/>
            <a:ext cx="3888433" cy="18722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Wingdings 2" panose="05020102010507070707" pitchFamily="18" charset="2"/>
              <a:buNone/>
            </a:pPr>
            <a:endParaRPr lang="fr-FR" sz="1200" kern="0" dirty="0"/>
          </a:p>
          <a:p>
            <a:pPr marL="1031875" lvl="4" indent="-457200" eaLnBrk="1" hangingPunct="1">
              <a:buFont typeface="Wingdings" panose="05000000000000000000" pitchFamily="2" charset="2"/>
              <a:buChar char="ü"/>
              <a:tabLst>
                <a:tab pos="2871788" algn="l"/>
              </a:tabLst>
            </a:pPr>
            <a:r>
              <a:rPr lang="fr-FR" sz="1800" b="1" kern="0" dirty="0">
                <a:latin typeface="Calibri" panose="020F0502020204030204" pitchFamily="34" charset="0"/>
              </a:rPr>
              <a:t>Note préliminaire :	50 %</a:t>
            </a:r>
          </a:p>
          <a:p>
            <a:pPr marL="1031875" lvl="4" indent="-457200" eaLnBrk="1" hangingPunct="1">
              <a:buFont typeface="Wingdings" panose="05000000000000000000" pitchFamily="2" charset="2"/>
              <a:buChar char="ü"/>
              <a:tabLst>
                <a:tab pos="2871788" algn="l"/>
              </a:tabLst>
            </a:pPr>
            <a:endParaRPr lang="fr-FR" sz="1800" b="1" kern="0" dirty="0">
              <a:latin typeface="Calibri" panose="020F0502020204030204" pitchFamily="34" charset="0"/>
            </a:endParaRPr>
          </a:p>
          <a:p>
            <a:pPr marL="1031875" lvl="4" indent="-457200" eaLnBrk="1" hangingPunct="1">
              <a:buFont typeface="Wingdings" panose="05000000000000000000" pitchFamily="2" charset="2"/>
              <a:buChar char="ü"/>
              <a:tabLst>
                <a:tab pos="2871788" algn="l"/>
              </a:tabLst>
            </a:pPr>
            <a:r>
              <a:rPr lang="fr-FR" sz="1800" b="1" kern="0" dirty="0">
                <a:latin typeface="Calibri" panose="020F0502020204030204" pitchFamily="34" charset="0"/>
              </a:rPr>
              <a:t>Epreuves écrites :	35 %</a:t>
            </a:r>
          </a:p>
          <a:p>
            <a:pPr marL="1031875" lvl="4" indent="-457200" eaLnBrk="1" hangingPunct="1">
              <a:buFont typeface="Wingdings" panose="05000000000000000000" pitchFamily="2" charset="2"/>
              <a:buChar char="ü"/>
              <a:tabLst>
                <a:tab pos="2871788" algn="l"/>
              </a:tabLst>
            </a:pPr>
            <a:endParaRPr lang="fr-FR" sz="1800" b="1" kern="0" dirty="0">
              <a:latin typeface="Calibri" panose="020F0502020204030204" pitchFamily="34" charset="0"/>
            </a:endParaRPr>
          </a:p>
          <a:p>
            <a:pPr marL="1031875" lvl="4" indent="-457200" eaLnBrk="1" hangingPunct="1">
              <a:buFont typeface="Wingdings" panose="05000000000000000000" pitchFamily="2" charset="2"/>
              <a:buChar char="ü"/>
              <a:tabLst>
                <a:tab pos="2871788" algn="l"/>
              </a:tabLst>
            </a:pPr>
            <a:r>
              <a:rPr lang="fr-FR" sz="1800" b="1" kern="0" dirty="0">
                <a:latin typeface="Calibri" panose="020F0502020204030204" pitchFamily="34" charset="0"/>
              </a:rPr>
              <a:t>Epreuves orales :	15 %</a:t>
            </a:r>
          </a:p>
        </p:txBody>
      </p:sp>
      <p:pic>
        <p:nvPicPr>
          <p:cNvPr id="5" name="Image 4" descr="https://docs.google.com/drawings/d/16M9wlsSW8dvEffIYAcPo4Jp8kSXemLQ6-DoHIg2sG7w/pub?w=527&amp;h=279"/>
          <p:cNvPicPr/>
          <p:nvPr/>
        </p:nvPicPr>
        <p:blipFill>
          <a:blip r:embed="rId4">
            <a:extLst>
              <a:ext uri="{28A0092B-C50C-407E-A947-70E740481C1C}">
                <a14:useLocalDpi xmlns:a14="http://schemas.microsoft.com/office/drawing/2010/main" val="0"/>
              </a:ext>
            </a:extLst>
          </a:blip>
          <a:srcRect/>
          <a:stretch>
            <a:fillRect/>
          </a:stretch>
        </p:blipFill>
        <p:spPr bwMode="auto">
          <a:xfrm>
            <a:off x="4226663" y="2420888"/>
            <a:ext cx="4559037" cy="2376264"/>
          </a:xfrm>
          <a:prstGeom prst="rect">
            <a:avLst/>
          </a:prstGeom>
          <a:noFill/>
          <a:ln>
            <a:noFill/>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re 1"/>
          <p:cNvSpPr>
            <a:spLocks noGrp="1"/>
          </p:cNvSpPr>
          <p:nvPr>
            <p:ph type="title"/>
          </p:nvPr>
        </p:nvSpPr>
        <p:spPr>
          <a:xfrm>
            <a:off x="1000125" y="476672"/>
            <a:ext cx="7772400" cy="1143000"/>
          </a:xfrm>
        </p:spPr>
        <p:txBody>
          <a:bodyPr/>
          <a:lstStyle/>
          <a:p>
            <a:pPr eaLnBrk="1" hangingPunct="1"/>
            <a:r>
              <a:rPr lang="fr-FR" sz="3600" b="1" dirty="0">
                <a:solidFill>
                  <a:schemeClr val="accent2"/>
                </a:solidFill>
                <a:latin typeface="Calibri" panose="020F0502020204030204" pitchFamily="34" charset="0"/>
              </a:rPr>
              <a:t>Epreuves du baccalauréat </a:t>
            </a:r>
            <a:r>
              <a:rPr lang="fr-FR" dirty="0">
                <a:solidFill>
                  <a:schemeClr val="accent2"/>
                </a:solidFill>
                <a:latin typeface="Calibri" panose="020F0502020204030204" pitchFamily="34" charset="0"/>
              </a:rPr>
              <a:t/>
            </a:r>
            <a:br>
              <a:rPr lang="fr-FR" dirty="0">
                <a:solidFill>
                  <a:schemeClr val="accent2"/>
                </a:solidFill>
                <a:latin typeface="Calibri" panose="020F0502020204030204" pitchFamily="34" charset="0"/>
              </a:rPr>
            </a:br>
            <a:r>
              <a:rPr lang="fr-FR" sz="2800" dirty="0">
                <a:solidFill>
                  <a:schemeClr val="accent2"/>
                </a:solidFill>
                <a:latin typeface="Calibri" panose="020F0502020204030204" pitchFamily="34" charset="0"/>
              </a:rPr>
              <a:t>(</a:t>
            </a:r>
            <a:r>
              <a:rPr lang="fr-FR" sz="2800" i="1" dirty="0">
                <a:solidFill>
                  <a:schemeClr val="accent2"/>
                </a:solidFill>
                <a:latin typeface="Calibri" panose="020F0502020204030204" pitchFamily="34" charset="0"/>
              </a:rPr>
              <a:t>session 2021</a:t>
            </a:r>
            <a:r>
              <a:rPr lang="fr-FR" sz="2800" dirty="0">
                <a:solidFill>
                  <a:schemeClr val="accent2"/>
                </a:solidFill>
                <a:latin typeface="Calibri" panose="020F0502020204030204" pitchFamily="34" charset="0"/>
              </a:rPr>
              <a:t>)</a:t>
            </a:r>
          </a:p>
        </p:txBody>
      </p:sp>
      <p:graphicFrame>
        <p:nvGraphicFramePr>
          <p:cNvPr id="6" name="Espace réservé du contenu 5"/>
          <p:cNvGraphicFramePr>
            <a:graphicFrameLocks noGrp="1"/>
          </p:cNvGraphicFramePr>
          <p:nvPr>
            <p:ph sz="quarter" idx="1"/>
            <p:extLst>
              <p:ext uri="{D42A27DB-BD31-4B8C-83A1-F6EECF244321}">
                <p14:modId xmlns:p14="http://schemas.microsoft.com/office/powerpoint/2010/main" val="1743258391"/>
              </p:ext>
            </p:extLst>
          </p:nvPr>
        </p:nvGraphicFramePr>
        <p:xfrm>
          <a:off x="1187624" y="1752600"/>
          <a:ext cx="7344816" cy="5059680"/>
        </p:xfrm>
        <a:graphic>
          <a:graphicData uri="http://schemas.openxmlformats.org/drawingml/2006/table">
            <a:tbl>
              <a:tblPr firstRow="1" bandRow="1">
                <a:tableStyleId>{5C22544A-7EE6-4342-B048-85BDC9FD1C3A}</a:tableStyleId>
              </a:tblPr>
              <a:tblGrid>
                <a:gridCol w="479851">
                  <a:extLst>
                    <a:ext uri="{9D8B030D-6E8A-4147-A177-3AD203B41FA5}">
                      <a16:colId xmlns:a16="http://schemas.microsoft.com/office/drawing/2014/main" val="20000"/>
                    </a:ext>
                  </a:extLst>
                </a:gridCol>
                <a:gridCol w="2406242">
                  <a:extLst>
                    <a:ext uri="{9D8B030D-6E8A-4147-A177-3AD203B41FA5}">
                      <a16:colId xmlns:a16="http://schemas.microsoft.com/office/drawing/2014/main" val="20001"/>
                    </a:ext>
                  </a:extLst>
                </a:gridCol>
                <a:gridCol w="925478">
                  <a:extLst>
                    <a:ext uri="{9D8B030D-6E8A-4147-A177-3AD203B41FA5}">
                      <a16:colId xmlns:a16="http://schemas.microsoft.com/office/drawing/2014/main" val="312117193"/>
                    </a:ext>
                  </a:extLst>
                </a:gridCol>
                <a:gridCol w="493588">
                  <a:extLst>
                    <a:ext uri="{9D8B030D-6E8A-4147-A177-3AD203B41FA5}">
                      <a16:colId xmlns:a16="http://schemas.microsoft.com/office/drawing/2014/main" val="20003"/>
                    </a:ext>
                  </a:extLst>
                </a:gridCol>
                <a:gridCol w="3039657">
                  <a:extLst>
                    <a:ext uri="{9D8B030D-6E8A-4147-A177-3AD203B41FA5}">
                      <a16:colId xmlns:a16="http://schemas.microsoft.com/office/drawing/2014/main" val="20004"/>
                    </a:ext>
                  </a:extLst>
                </a:gridCol>
              </a:tblGrid>
              <a:tr h="455844">
                <a:tc>
                  <a:txBody>
                    <a:bodyPr/>
                    <a:lstStyle/>
                    <a:p>
                      <a:pPr algn="ctr"/>
                      <a:endParaRPr lang="fr-FR" sz="1200" dirty="0">
                        <a:latin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75000"/>
                      </a:schemeClr>
                    </a:solidFill>
                  </a:tcPr>
                </a:tc>
                <a:tc>
                  <a:txBody>
                    <a:bodyPr/>
                    <a:lstStyle/>
                    <a:p>
                      <a:pPr algn="ctr"/>
                      <a:r>
                        <a:rPr lang="fr-FR" sz="1200" dirty="0">
                          <a:solidFill>
                            <a:srgbClr val="FFFF00"/>
                          </a:solidFill>
                          <a:latin typeface="Verdana" pitchFamily="34" charset="0"/>
                        </a:rPr>
                        <a:t>Ecrit</a:t>
                      </a:r>
                      <a:r>
                        <a:rPr lang="fr-FR" sz="1200" baseline="0" dirty="0">
                          <a:solidFill>
                            <a:srgbClr val="FFFF00"/>
                          </a:solidFill>
                          <a:latin typeface="Verdana" pitchFamily="34" charset="0"/>
                        </a:rPr>
                        <a:t>  :</a:t>
                      </a:r>
                    </a:p>
                    <a:p>
                      <a:pPr algn="ctr"/>
                      <a:r>
                        <a:rPr lang="fr-FR" sz="1200" baseline="0" dirty="0">
                          <a:solidFill>
                            <a:srgbClr val="FFFF00"/>
                          </a:solidFill>
                          <a:latin typeface="Verdana" pitchFamily="34" charset="0"/>
                        </a:rPr>
                        <a:t>5 épreuves</a:t>
                      </a:r>
                      <a:endParaRPr lang="fr-FR" sz="1200" dirty="0">
                        <a:solidFill>
                          <a:srgbClr val="FFFF00"/>
                        </a:solidFill>
                        <a:latin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solidFill>
                            <a:schemeClr val="tx1"/>
                          </a:solidFill>
                          <a:latin typeface="Calibri" panose="020F0502020204030204" pitchFamily="34" charset="0"/>
                        </a:rPr>
                        <a:t>+</a:t>
                      </a:r>
                    </a:p>
                    <a:p>
                      <a:pPr algn="ctr"/>
                      <a:endParaRPr lang="fr-FR" sz="1800" b="1" dirty="0">
                        <a:solidFill>
                          <a:schemeClr val="tx1"/>
                        </a:solidFill>
                        <a:latin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fr-FR" sz="1200" dirty="0">
                        <a:latin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r>
                        <a:rPr lang="fr-FR" sz="1200" dirty="0">
                          <a:solidFill>
                            <a:srgbClr val="FFFF00"/>
                          </a:solidFill>
                          <a:latin typeface="Verdana" pitchFamily="34" charset="0"/>
                        </a:rPr>
                        <a:t>Oral :</a:t>
                      </a:r>
                    </a:p>
                    <a:p>
                      <a:pPr algn="ctr"/>
                      <a:r>
                        <a:rPr lang="fr-FR" sz="1200" dirty="0">
                          <a:solidFill>
                            <a:srgbClr val="FFFF00"/>
                          </a:solidFill>
                          <a:latin typeface="Verdana" pitchFamily="34" charset="0"/>
                        </a:rPr>
                        <a:t>3 épreuves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303896">
                <a:tc>
                  <a:txBody>
                    <a:bodyPr/>
                    <a:lstStyle/>
                    <a:p>
                      <a:pPr algn="ctr"/>
                      <a:r>
                        <a:rPr lang="fr-FR" sz="1200" b="1" dirty="0">
                          <a:latin typeface="Verdana"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60000"/>
                        <a:lumOff val="40000"/>
                      </a:schemeClr>
                    </a:solidFill>
                  </a:tcPr>
                </a:tc>
                <a:tc>
                  <a:txBody>
                    <a:bodyPr/>
                    <a:lstStyle/>
                    <a:p>
                      <a:r>
                        <a:rPr lang="fr-FR" sz="1400" dirty="0">
                          <a:solidFill>
                            <a:schemeClr val="tx1"/>
                          </a:solidFill>
                          <a:latin typeface="Verdana" pitchFamily="34" charset="0"/>
                        </a:rPr>
                        <a:t>(</a:t>
                      </a:r>
                      <a:r>
                        <a:rPr lang="fr-FR" sz="1400" dirty="0" err="1">
                          <a:solidFill>
                            <a:schemeClr val="tx1"/>
                          </a:solidFill>
                          <a:latin typeface="Verdana" pitchFamily="34" charset="0"/>
                        </a:rPr>
                        <a:t>Appro</a:t>
                      </a:r>
                      <a:r>
                        <a:rPr lang="fr-FR" sz="1400" dirty="0">
                          <a:solidFill>
                            <a:srgbClr val="FF0000"/>
                          </a:solidFill>
                          <a:latin typeface="Verdana" pitchFamily="34" charset="0"/>
                        </a:rPr>
                        <a:t>*</a:t>
                      </a:r>
                      <a:r>
                        <a:rPr lang="fr-FR" sz="1400" dirty="0">
                          <a:solidFill>
                            <a:schemeClr val="tx1"/>
                          </a:solidFill>
                          <a:latin typeface="Verdana" pitchFamily="34" charset="0"/>
                        </a:rPr>
                        <a:t>) Langue 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vMerge="1">
                  <a:txBody>
                    <a:bodyPr/>
                    <a:lstStyle/>
                    <a:p>
                      <a:endParaRPr lang="fr-FR"/>
                    </a:p>
                  </a:txBody>
                  <a:tcPr/>
                </a:tc>
                <a:tc>
                  <a:txBody>
                    <a:bodyPr/>
                    <a:lstStyle/>
                    <a:p>
                      <a:pPr algn="ctr"/>
                      <a:r>
                        <a:rPr lang="fr-FR" sz="1200" b="1" dirty="0">
                          <a:latin typeface="Verdana"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75000"/>
                      </a:schemeClr>
                    </a:solidFill>
                  </a:tcPr>
                </a:tc>
                <a:tc>
                  <a:txBody>
                    <a:bodyPr/>
                    <a:lstStyle/>
                    <a:p>
                      <a:r>
                        <a:rPr lang="fr-FR" sz="1400" dirty="0">
                          <a:solidFill>
                            <a:schemeClr val="tx1"/>
                          </a:solidFill>
                          <a:latin typeface="Verdana" pitchFamily="34" charset="0"/>
                        </a:rPr>
                        <a:t>(</a:t>
                      </a:r>
                      <a:r>
                        <a:rPr lang="fr-FR" sz="1400" dirty="0" err="1">
                          <a:solidFill>
                            <a:schemeClr val="tx1"/>
                          </a:solidFill>
                          <a:latin typeface="Verdana" pitchFamily="34" charset="0"/>
                        </a:rPr>
                        <a:t>Appro</a:t>
                      </a:r>
                      <a:r>
                        <a:rPr lang="fr-FR" sz="1400" dirty="0">
                          <a:solidFill>
                            <a:srgbClr val="FF0000"/>
                          </a:solidFill>
                          <a:latin typeface="Verdana" pitchFamily="34" charset="0"/>
                        </a:rPr>
                        <a:t>*</a:t>
                      </a:r>
                      <a:r>
                        <a:rPr lang="fr-FR" sz="1400" dirty="0">
                          <a:solidFill>
                            <a:schemeClr val="tx1"/>
                          </a:solidFill>
                          <a:latin typeface="Verdana" pitchFamily="34" charset="0"/>
                        </a:rPr>
                        <a:t>) Langue 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729351">
                <a:tc>
                  <a:txBody>
                    <a:bodyPr/>
                    <a:lstStyle/>
                    <a:p>
                      <a:pPr algn="ctr"/>
                      <a:r>
                        <a:rPr lang="fr-FR" sz="1200" b="1" dirty="0">
                          <a:latin typeface="Verdana" pitchFamily="34" charset="0"/>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60000"/>
                        <a:lumOff val="40000"/>
                      </a:schemeClr>
                    </a:solidFill>
                  </a:tcPr>
                </a:tc>
                <a:tc>
                  <a:txBody>
                    <a:bodyPr/>
                    <a:lstStyle/>
                    <a:p>
                      <a:r>
                        <a:rPr lang="fr-FR" sz="1400" dirty="0">
                          <a:solidFill>
                            <a:schemeClr val="tx1"/>
                          </a:solidFill>
                          <a:latin typeface="Verdana" pitchFamily="34" charset="0"/>
                        </a:rPr>
                        <a:t>(</a:t>
                      </a:r>
                      <a:r>
                        <a:rPr lang="fr-FR" sz="1400" dirty="0" err="1">
                          <a:solidFill>
                            <a:schemeClr val="tx1"/>
                          </a:solidFill>
                          <a:latin typeface="Verdana" pitchFamily="34" charset="0"/>
                        </a:rPr>
                        <a:t>Appro</a:t>
                      </a:r>
                      <a:r>
                        <a:rPr lang="fr-FR" sz="1400" dirty="0">
                          <a:solidFill>
                            <a:srgbClr val="FF0000"/>
                          </a:solidFill>
                          <a:latin typeface="Verdana" pitchFamily="34" charset="0"/>
                        </a:rPr>
                        <a:t>*</a:t>
                      </a:r>
                      <a:r>
                        <a:rPr lang="fr-FR" sz="1400" dirty="0">
                          <a:solidFill>
                            <a:schemeClr val="tx1"/>
                          </a:solidFill>
                          <a:latin typeface="Verdana" pitchFamily="34" charset="0"/>
                        </a:rPr>
                        <a:t>) Langue II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vMerge="1">
                  <a:txBody>
                    <a:bodyPr/>
                    <a:lstStyle/>
                    <a:p>
                      <a:endParaRPr lang="fr-FR"/>
                    </a:p>
                  </a:txBody>
                  <a:tcPr/>
                </a:tc>
                <a:tc>
                  <a:txBody>
                    <a:bodyPr/>
                    <a:lstStyle/>
                    <a:p>
                      <a:pPr algn="ctr"/>
                      <a:r>
                        <a:rPr lang="fr-FR" sz="1200" b="1" dirty="0">
                          <a:latin typeface="Verdana" pitchFamily="34" charset="0"/>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75000"/>
                      </a:schemeClr>
                    </a:solidFill>
                  </a:tcPr>
                </a:tc>
                <a:tc>
                  <a:txBody>
                    <a:bodyPr/>
                    <a:lstStyle/>
                    <a:p>
                      <a:r>
                        <a:rPr lang="fr-FR" sz="1400" dirty="0">
                          <a:solidFill>
                            <a:schemeClr val="tx1"/>
                          </a:solidFill>
                          <a:latin typeface="Verdana" pitchFamily="34" charset="0"/>
                        </a:rPr>
                        <a:t>(</a:t>
                      </a:r>
                      <a:r>
                        <a:rPr lang="fr-FR" sz="1400" dirty="0" err="1">
                          <a:solidFill>
                            <a:schemeClr val="tx1"/>
                          </a:solidFill>
                          <a:latin typeface="Verdana" pitchFamily="34" charset="0"/>
                        </a:rPr>
                        <a:t>Appro</a:t>
                      </a:r>
                      <a:r>
                        <a:rPr lang="fr-FR" sz="1400" dirty="0">
                          <a:solidFill>
                            <a:srgbClr val="FF0000"/>
                          </a:solidFill>
                          <a:latin typeface="Verdana" pitchFamily="34" charset="0"/>
                        </a:rPr>
                        <a:t>*</a:t>
                      </a:r>
                      <a:r>
                        <a:rPr lang="fr-FR" sz="1400" dirty="0">
                          <a:solidFill>
                            <a:schemeClr val="tx1"/>
                          </a:solidFill>
                          <a:latin typeface="Verdana" pitchFamily="34" charset="0"/>
                        </a:rPr>
                        <a:t>) Langue II</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solidFill>
                            <a:schemeClr val="tx1"/>
                          </a:solidFill>
                          <a:latin typeface="Verdana" pitchFamily="34" charset="0"/>
                        </a:rPr>
                        <a:t>ou Géographie</a:t>
                      </a:r>
                      <a:r>
                        <a:rPr lang="fr-FR" sz="1400" baseline="0" dirty="0">
                          <a:solidFill>
                            <a:schemeClr val="tx1"/>
                          </a:solidFill>
                          <a:latin typeface="Verdana" pitchFamily="34" charset="0"/>
                        </a:rPr>
                        <a:t> (2 ou 4p)</a:t>
                      </a:r>
                      <a:endParaRPr lang="fr-FR" sz="1400" dirty="0">
                        <a:solidFill>
                          <a:schemeClr val="tx1"/>
                        </a:solidFill>
                        <a:latin typeface="Verdana" pitchFamily="34" charset="0"/>
                      </a:endParaRPr>
                    </a:p>
                    <a:p>
                      <a:r>
                        <a:rPr lang="fr-FR" sz="1400" dirty="0">
                          <a:solidFill>
                            <a:schemeClr val="tx1"/>
                          </a:solidFill>
                          <a:latin typeface="Verdana" pitchFamily="34" charset="0"/>
                        </a:rPr>
                        <a:t>ou Histoire (2 ou 4p)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2"/>
                  </a:ext>
                </a:extLst>
              </a:tr>
              <a:tr h="303896">
                <a:tc>
                  <a:txBody>
                    <a:bodyPr/>
                    <a:lstStyle/>
                    <a:p>
                      <a:pPr algn="ctr"/>
                      <a:r>
                        <a:rPr lang="fr-FR" sz="1200" b="1" dirty="0">
                          <a:latin typeface="Verdana" pitchFamily="34" charset="0"/>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60000"/>
                        <a:lumOff val="40000"/>
                      </a:schemeClr>
                    </a:solidFill>
                  </a:tcPr>
                </a:tc>
                <a:tc>
                  <a:txBody>
                    <a:bodyPr/>
                    <a:lstStyle/>
                    <a:p>
                      <a:r>
                        <a:rPr lang="fr-FR" sz="1400" dirty="0">
                          <a:latin typeface="Verdana" pitchFamily="34" charset="0"/>
                        </a:rPr>
                        <a:t>Mathématiques</a:t>
                      </a:r>
                      <a:r>
                        <a:rPr lang="fr-FR" sz="1400" baseline="0" dirty="0">
                          <a:latin typeface="Verdana" pitchFamily="34" charset="0"/>
                        </a:rPr>
                        <a:t> 3 ou 5p</a:t>
                      </a:r>
                      <a:endParaRPr lang="fr-FR" sz="1400" dirty="0">
                        <a:latin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vMerge="1">
                  <a:txBody>
                    <a:bodyPr/>
                    <a:lstStyle/>
                    <a:p>
                      <a:endParaRPr lang="fr-FR"/>
                    </a:p>
                  </a:txBody>
                  <a:tcPr/>
                </a:tc>
                <a:tc rowSpan="4">
                  <a:txBody>
                    <a:bodyPr/>
                    <a:lstStyle/>
                    <a:p>
                      <a:pPr algn="ctr"/>
                      <a:r>
                        <a:rPr lang="fr-FR" sz="1200" b="1" dirty="0">
                          <a:latin typeface="Verdana" pitchFamily="34" charset="0"/>
                        </a:rPr>
                        <a:t>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75000"/>
                      </a:schemeClr>
                    </a:solidFill>
                  </a:tcPr>
                </a:tc>
                <a:tc rowSpan="4">
                  <a:txBody>
                    <a:bodyPr/>
                    <a:lstStyle/>
                    <a:p>
                      <a:pPr marL="1165225" indent="-1165225"/>
                      <a:r>
                        <a:rPr lang="fr-FR" sz="1400" dirty="0">
                          <a:latin typeface="Verdana" pitchFamily="34" charset="0"/>
                        </a:rPr>
                        <a:t>Appro Maths</a:t>
                      </a:r>
                      <a:r>
                        <a:rPr lang="fr-FR" sz="1400" dirty="0">
                          <a:solidFill>
                            <a:srgbClr val="FF0000"/>
                          </a:solidFill>
                          <a:latin typeface="Verdana" pitchFamily="34" charset="0"/>
                        </a:rPr>
                        <a:t>*</a:t>
                      </a:r>
                    </a:p>
                    <a:p>
                      <a:pPr marL="1165225" indent="-1165225"/>
                      <a:r>
                        <a:rPr lang="fr-FR" sz="1400" dirty="0">
                          <a:latin typeface="Verdana" pitchFamily="34" charset="0"/>
                        </a:rPr>
                        <a:t>ou Philosophie (2 ou 4p)</a:t>
                      </a:r>
                    </a:p>
                    <a:p>
                      <a:r>
                        <a:rPr lang="fr-FR" sz="1400" baseline="0" dirty="0">
                          <a:latin typeface="Verdana" pitchFamily="34" charset="0"/>
                        </a:rPr>
                        <a:t>ou </a:t>
                      </a:r>
                      <a:r>
                        <a:rPr lang="fr-FR" sz="1400" dirty="0">
                          <a:latin typeface="Verdana" pitchFamily="34" charset="0"/>
                        </a:rPr>
                        <a:t>Biologie (2 ou</a:t>
                      </a:r>
                      <a:r>
                        <a:rPr lang="fr-FR" sz="1400" baseline="0" dirty="0">
                          <a:latin typeface="Verdana" pitchFamily="34" charset="0"/>
                        </a:rPr>
                        <a:t> 4p)</a:t>
                      </a:r>
                      <a:endParaRPr lang="fr-FR" sz="1400" dirty="0">
                        <a:latin typeface="Verdana" pitchFamily="34" charset="0"/>
                      </a:endParaRPr>
                    </a:p>
                    <a:p>
                      <a:r>
                        <a:rPr lang="fr-FR" sz="1400" dirty="0">
                          <a:latin typeface="Verdana" pitchFamily="34" charset="0"/>
                        </a:rPr>
                        <a:t>ou</a:t>
                      </a:r>
                      <a:r>
                        <a:rPr lang="fr-FR" sz="1400" baseline="0" dirty="0">
                          <a:latin typeface="Verdana" pitchFamily="34" charset="0"/>
                        </a:rPr>
                        <a:t> </a:t>
                      </a:r>
                      <a:r>
                        <a:rPr lang="fr-FR" sz="1400" dirty="0">
                          <a:latin typeface="Verdana" pitchFamily="34" charset="0"/>
                        </a:rPr>
                        <a:t>Chimie (4</a:t>
                      </a:r>
                      <a:r>
                        <a:rPr lang="fr-FR" sz="1400" baseline="0" dirty="0">
                          <a:latin typeface="Verdana" pitchFamily="34" charset="0"/>
                        </a:rPr>
                        <a:t>p)</a:t>
                      </a:r>
                      <a:endParaRPr lang="fr-FR" sz="1400" dirty="0">
                        <a:latin typeface="Verdana" pitchFamily="34" charset="0"/>
                      </a:endParaRPr>
                    </a:p>
                    <a:p>
                      <a:r>
                        <a:rPr lang="fr-FR" sz="1400" dirty="0">
                          <a:latin typeface="Verdana" pitchFamily="34" charset="0"/>
                        </a:rPr>
                        <a:t>ou Physique (4p)</a:t>
                      </a:r>
                    </a:p>
                    <a:p>
                      <a:r>
                        <a:rPr lang="fr-FR" sz="1400" dirty="0">
                          <a:latin typeface="Verdana" pitchFamily="34" charset="0"/>
                        </a:rPr>
                        <a:t>ou Langue III</a:t>
                      </a:r>
                    </a:p>
                    <a:p>
                      <a:r>
                        <a:rPr lang="fr-FR" sz="1400" dirty="0">
                          <a:latin typeface="Verdana" pitchFamily="34" charset="0"/>
                        </a:rPr>
                        <a:t>ou</a:t>
                      </a:r>
                      <a:r>
                        <a:rPr lang="fr-FR" sz="1400" baseline="0" dirty="0">
                          <a:latin typeface="Verdana" pitchFamily="34" charset="0"/>
                        </a:rPr>
                        <a:t> Langue IV</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3"/>
                  </a:ext>
                </a:extLst>
              </a:tr>
              <a:tr h="303896">
                <a:tc>
                  <a:txBody>
                    <a:bodyPr/>
                    <a:lstStyle/>
                    <a:p>
                      <a:pPr algn="ctr"/>
                      <a:r>
                        <a:rPr lang="fr-FR" sz="1200" b="1" dirty="0">
                          <a:latin typeface="Verdana" pitchFamily="34" charset="0"/>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60000"/>
                        <a:lumOff val="40000"/>
                      </a:schemeClr>
                    </a:solidFill>
                  </a:tcPr>
                </a:tc>
                <a:tc>
                  <a:txBody>
                    <a:bodyPr/>
                    <a:lstStyle/>
                    <a:p>
                      <a:r>
                        <a:rPr lang="fr-FR" sz="1400" dirty="0">
                          <a:latin typeface="Verdana" pitchFamily="34" charset="0"/>
                        </a:rPr>
                        <a:t>Option 4p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vMerge="1">
                  <a:txBody>
                    <a:bodyPr/>
                    <a:lstStyle/>
                    <a:p>
                      <a:endParaRPr lang="fr-FR"/>
                    </a:p>
                  </a:txBody>
                  <a:tcPr/>
                </a:tc>
                <a:tc vMerge="1">
                  <a:txBody>
                    <a:bodyPr/>
                    <a:lstStyle/>
                    <a:p>
                      <a:pPr algn="ctr"/>
                      <a:endParaRPr lang="fr-FR"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a:txBody>
                  <a:tcPr/>
                </a:tc>
                <a:extLst>
                  <a:ext uri="{0D108BD9-81ED-4DB2-BD59-A6C34878D82A}">
                    <a16:rowId xmlns:a16="http://schemas.microsoft.com/office/drawing/2014/main" val="10004"/>
                  </a:ext>
                </a:extLst>
              </a:tr>
              <a:tr h="303896">
                <a:tc>
                  <a:txBody>
                    <a:bodyPr/>
                    <a:lstStyle/>
                    <a:p>
                      <a:pPr algn="ctr"/>
                      <a:r>
                        <a:rPr lang="fr-FR" sz="1200" b="1" dirty="0">
                          <a:latin typeface="Verdana" pitchFamily="34" charset="0"/>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60000"/>
                        <a:lumOff val="40000"/>
                      </a:schemeClr>
                    </a:solidFill>
                  </a:tcPr>
                </a:tc>
                <a:tc>
                  <a:txBody>
                    <a:bodyPr/>
                    <a:lstStyle/>
                    <a:p>
                      <a:r>
                        <a:rPr lang="fr-FR" sz="1400" dirty="0">
                          <a:latin typeface="Verdana" pitchFamily="34" charset="0"/>
                        </a:rPr>
                        <a:t>Option 4p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6">
                        <a:lumMod val="20000"/>
                        <a:lumOff val="80000"/>
                      </a:schemeClr>
                    </a:solidFill>
                  </a:tcPr>
                </a:tc>
                <a:tc vMerge="1">
                  <a:txBody>
                    <a:bodyPr/>
                    <a:lstStyle/>
                    <a:p>
                      <a:endParaRPr lang="fr-FR"/>
                    </a:p>
                  </a:txBody>
                  <a:tcPr/>
                </a:tc>
                <a:tc vMerge="1">
                  <a:txBody>
                    <a:bodyPr/>
                    <a:lstStyle/>
                    <a:p>
                      <a:pPr algn="ctr"/>
                      <a:endParaRPr lang="fr-FR"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a:txBody>
                  <a:tcPr/>
                </a:tc>
                <a:extLst>
                  <a:ext uri="{0D108BD9-81ED-4DB2-BD59-A6C34878D82A}">
                    <a16:rowId xmlns:a16="http://schemas.microsoft.com/office/drawing/2014/main" val="10005"/>
                  </a:ext>
                </a:extLst>
              </a:tr>
              <a:tr h="2279221">
                <a:tc gridSpan="2">
                  <a:txBody>
                    <a:bodyPr/>
                    <a:lstStyle/>
                    <a:p>
                      <a:pPr marL="265113" indent="-265113"/>
                      <a:endParaRPr lang="fr-FR" sz="1200" i="1" dirty="0">
                        <a:latin typeface="Verdana" pitchFamily="34" charset="0"/>
                      </a:endParaRPr>
                    </a:p>
                    <a:p>
                      <a:pPr marL="265113" indent="-265113"/>
                      <a:r>
                        <a:rPr lang="fr-FR" sz="1200" b="1" i="0" dirty="0">
                          <a:latin typeface="Calibri" panose="020F0502020204030204" pitchFamily="34" charset="0"/>
                        </a:rPr>
                        <a:t>Rappel des options 4 périodes : </a:t>
                      </a:r>
                    </a:p>
                    <a:p>
                      <a:pPr marL="265113" indent="-265113"/>
                      <a:endParaRPr lang="fr-FR" sz="1200" i="0" dirty="0">
                        <a:latin typeface="Calibri" panose="020F0502020204030204" pitchFamily="34" charset="0"/>
                      </a:endParaRPr>
                    </a:p>
                    <a:p>
                      <a:pPr marL="265113" indent="-265113">
                        <a:buNone/>
                      </a:pPr>
                      <a:r>
                        <a:rPr lang="fr-FR" sz="1200" i="0" dirty="0">
                          <a:latin typeface="Calibri" panose="020F0502020204030204" pitchFamily="34" charset="0"/>
                        </a:rPr>
                        <a:t>Latin</a:t>
                      </a:r>
                      <a:r>
                        <a:rPr lang="fr-FR" sz="1200" i="0" baseline="0" dirty="0">
                          <a:latin typeface="Calibri" panose="020F0502020204030204" pitchFamily="34" charset="0"/>
                        </a:rPr>
                        <a:t>   </a:t>
                      </a:r>
                      <a:r>
                        <a:rPr lang="fr-FR" sz="1200" i="0" dirty="0">
                          <a:latin typeface="Calibri" panose="020F0502020204030204" pitchFamily="34" charset="0"/>
                        </a:rPr>
                        <a:t>    </a:t>
                      </a:r>
                    </a:p>
                    <a:p>
                      <a:pPr marL="265113" indent="-265113">
                        <a:buNone/>
                      </a:pPr>
                      <a:r>
                        <a:rPr lang="fr-FR" sz="1200" i="0" dirty="0">
                          <a:latin typeface="Calibri" panose="020F0502020204030204" pitchFamily="34" charset="0"/>
                        </a:rPr>
                        <a:t>Economie</a:t>
                      </a:r>
                      <a:r>
                        <a:rPr lang="fr-FR" sz="1200" i="0" baseline="0" dirty="0">
                          <a:latin typeface="Calibri" panose="020F0502020204030204" pitchFamily="34" charset="0"/>
                        </a:rPr>
                        <a:t>    </a:t>
                      </a:r>
                    </a:p>
                    <a:p>
                      <a:pPr marL="265113" marR="0" lvl="0" indent="-265113" algn="l" defTabSz="914400" rtl="0" eaLnBrk="1" fontAlgn="auto" latinLnBrk="0" hangingPunct="1">
                        <a:lnSpc>
                          <a:spcPct val="100000"/>
                        </a:lnSpc>
                        <a:spcBef>
                          <a:spcPts val="0"/>
                        </a:spcBef>
                        <a:spcAft>
                          <a:spcPts val="0"/>
                        </a:spcAft>
                        <a:buClrTx/>
                        <a:buSzTx/>
                        <a:buFontTx/>
                        <a:buNone/>
                        <a:tabLst/>
                        <a:defRPr/>
                      </a:pPr>
                      <a:r>
                        <a:rPr lang="fr-FR" sz="1200" i="0" dirty="0">
                          <a:latin typeface="Calibri" panose="020F0502020204030204" pitchFamily="34" charset="0"/>
                        </a:rPr>
                        <a:t>Langue III     Langue IV</a:t>
                      </a:r>
                    </a:p>
                    <a:p>
                      <a:pPr marL="265113" marR="0" lvl="0" indent="-265113" algn="l" defTabSz="914400" rtl="0" eaLnBrk="1" fontAlgn="auto" latinLnBrk="0" hangingPunct="1">
                        <a:lnSpc>
                          <a:spcPct val="100000"/>
                        </a:lnSpc>
                        <a:spcBef>
                          <a:spcPts val="0"/>
                        </a:spcBef>
                        <a:spcAft>
                          <a:spcPts val="0"/>
                        </a:spcAft>
                        <a:buClrTx/>
                        <a:buSzTx/>
                        <a:buFontTx/>
                        <a:buNone/>
                        <a:tabLst/>
                        <a:defRPr/>
                      </a:pPr>
                      <a:r>
                        <a:rPr lang="fr-FR" sz="1200" i="0" dirty="0">
                          <a:latin typeface="Calibri" panose="020F0502020204030204" pitchFamily="34" charset="0"/>
                        </a:rPr>
                        <a:t>Biologie</a:t>
                      </a:r>
                      <a:r>
                        <a:rPr lang="fr-FR" sz="1200" i="0" baseline="0" dirty="0">
                          <a:latin typeface="Calibri" panose="020F0502020204030204" pitchFamily="34" charset="0"/>
                        </a:rPr>
                        <a:t>     Chimie     </a:t>
                      </a:r>
                      <a:r>
                        <a:rPr lang="fr-FR" sz="1200" i="0" dirty="0">
                          <a:latin typeface="Calibri" panose="020F0502020204030204" pitchFamily="34" charset="0"/>
                        </a:rPr>
                        <a:t>Physique</a:t>
                      </a:r>
                      <a:endParaRPr lang="fr-FR" sz="1200" i="0" baseline="0" dirty="0">
                        <a:latin typeface="Calibri" panose="020F0502020204030204" pitchFamily="34" charset="0"/>
                      </a:endParaRPr>
                    </a:p>
                    <a:p>
                      <a:pPr marL="265113" indent="-265113">
                        <a:buNone/>
                      </a:pPr>
                      <a:r>
                        <a:rPr lang="fr-FR" sz="1200" i="0" dirty="0">
                          <a:latin typeface="Calibri" panose="020F0502020204030204" pitchFamily="34" charset="0"/>
                        </a:rPr>
                        <a:t>Philosophie	</a:t>
                      </a:r>
                    </a:p>
                    <a:p>
                      <a:pPr marL="265113" indent="-265113">
                        <a:buNone/>
                      </a:pPr>
                      <a:r>
                        <a:rPr lang="fr-FR" sz="1200" i="0" dirty="0">
                          <a:latin typeface="Calibri" panose="020F0502020204030204" pitchFamily="34" charset="0"/>
                        </a:rPr>
                        <a:t>Histoire </a:t>
                      </a:r>
                      <a:r>
                        <a:rPr lang="fr-FR" sz="1200" i="0" baseline="0" dirty="0">
                          <a:latin typeface="Calibri" panose="020F0502020204030204" pitchFamily="34" charset="0"/>
                        </a:rPr>
                        <a:t>    </a:t>
                      </a:r>
                      <a:r>
                        <a:rPr lang="fr-FR" sz="1200" i="0" dirty="0">
                          <a:latin typeface="Calibri" panose="020F0502020204030204" pitchFamily="34" charset="0"/>
                        </a:rPr>
                        <a:t>Géographie</a:t>
                      </a:r>
                    </a:p>
                    <a:p>
                      <a:pPr marL="265113" indent="-265113">
                        <a:buNone/>
                      </a:pPr>
                      <a:r>
                        <a:rPr lang="fr-FR" sz="1200" i="0" dirty="0">
                          <a:latin typeface="Calibri" panose="020F0502020204030204" pitchFamily="34" charset="0"/>
                        </a:rPr>
                        <a:t>Musique	</a:t>
                      </a:r>
                    </a:p>
                    <a:p>
                      <a:pPr marL="265113" indent="-265113">
                        <a:buNone/>
                      </a:pPr>
                      <a:r>
                        <a:rPr lang="fr-FR" sz="1200" i="0" dirty="0">
                          <a:latin typeface="Calibri" panose="020F0502020204030204" pitchFamily="34" charset="0"/>
                        </a:rPr>
                        <a:t>Art	</a:t>
                      </a:r>
                      <a:r>
                        <a:rPr lang="fr-FR" sz="1200" i="1" dirty="0">
                          <a:latin typeface="Verdana" pitchFamily="34" charset="0"/>
                        </a:rPr>
                        <a:t>	</a:t>
                      </a:r>
                    </a:p>
                    <a:p>
                      <a:pPr marL="265113" indent="-265113"/>
                      <a:endParaRPr lang="fr-FR" sz="1200" i="1" dirty="0">
                        <a:latin typeface="Verdana" pitchFamily="34" charset="0"/>
                      </a:endParaRPr>
                    </a:p>
                    <a:p>
                      <a:pPr marL="265113" indent="-265113"/>
                      <a:r>
                        <a:rPr lang="fr-FR" sz="1200" i="1" dirty="0">
                          <a:solidFill>
                            <a:srgbClr val="FF0000"/>
                          </a:solidFill>
                          <a:latin typeface="Verdana" pitchFamily="34" charset="0"/>
                        </a:rPr>
                        <a:t>* :	le cas échéant, obligatoire</a:t>
                      </a:r>
                      <a:r>
                        <a:rPr lang="fr-FR" sz="1200" i="1" baseline="0" dirty="0">
                          <a:solidFill>
                            <a:srgbClr val="FF0000"/>
                          </a:solidFill>
                          <a:latin typeface="Verdana" pitchFamily="34" charset="0"/>
                        </a:rPr>
                        <a:t> pour</a:t>
                      </a:r>
                    </a:p>
                    <a:p>
                      <a:pPr marL="265113" indent="-265113"/>
                      <a:r>
                        <a:rPr lang="fr-FR" sz="1200" i="1" baseline="0" dirty="0">
                          <a:solidFill>
                            <a:srgbClr val="FF0000"/>
                          </a:solidFill>
                          <a:latin typeface="Verdana" pitchFamily="34" charset="0"/>
                        </a:rPr>
                        <a:t>	les élèves concernés</a:t>
                      </a:r>
                      <a:endParaRPr lang="fr-FR" sz="1200" i="1" dirty="0">
                        <a:solidFill>
                          <a:srgbClr val="FF0000"/>
                        </a:solidFill>
                        <a:latin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fr-FR" dirty="0"/>
                    </a:p>
                  </a:txBody>
                  <a:tcPr/>
                </a:tc>
                <a:tc>
                  <a:txBody>
                    <a:bodyPr/>
                    <a:lstStyle/>
                    <a:p>
                      <a:pPr algn="ctr"/>
                      <a:endParaRPr lang="fr-FR" sz="1200" dirty="0">
                        <a:latin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vMerge="1">
                  <a:txBody>
                    <a:bodyPr/>
                    <a:lstStyle/>
                    <a:p>
                      <a:pPr algn="ctr"/>
                      <a:endParaRPr lang="fr-FR" sz="1200" dirty="0">
                        <a:latin typeface="Verdana" pitchFamily="34" charset="0"/>
                      </a:endParaRPr>
                    </a:p>
                  </a:txBody>
                  <a:tcPr anchor="ctr">
                    <a:solidFill>
                      <a:srgbClr val="FF7C80"/>
                    </a:solidFill>
                  </a:tcPr>
                </a:tc>
                <a:tc vMerge="1">
                  <a:txBody>
                    <a:bodyPr/>
                    <a:lstStyle/>
                    <a:p>
                      <a:endParaRPr lang="fr-FR" sz="1400" dirty="0">
                        <a:latin typeface="Verdana" pitchFamily="34" charset="0"/>
                      </a:endParaRPr>
                    </a:p>
                  </a:txBody>
                  <a:tcPr anchor="ctr">
                    <a:solidFill>
                      <a:srgbClr val="FFCCFF"/>
                    </a:solidFill>
                  </a:tcPr>
                </a:tc>
                <a:extLst>
                  <a:ext uri="{0D108BD9-81ED-4DB2-BD59-A6C34878D82A}">
                    <a16:rowId xmlns:a16="http://schemas.microsoft.com/office/drawing/2014/main" val="10006"/>
                  </a:ext>
                </a:extLst>
              </a:tr>
            </a:tbl>
          </a:graphicData>
        </a:graphic>
      </p:graphicFrame>
      <p:pic>
        <p:nvPicPr>
          <p:cNvPr id="45106" name="Image 3" descr="logoees image 7cmh-72 dpi.jpg"/>
          <p:cNvPicPr>
            <a:picLocks noChangeAspect="1"/>
          </p:cNvPicPr>
          <p:nvPr/>
        </p:nvPicPr>
        <p:blipFill>
          <a:blip r:embed="rId3" cstate="print"/>
          <a:srcRect/>
          <a:stretch>
            <a:fillRect/>
          </a:stretch>
        </p:blipFill>
        <p:spPr bwMode="auto">
          <a:xfrm>
            <a:off x="357188" y="285750"/>
            <a:ext cx="642937" cy="860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813" y="98630"/>
            <a:ext cx="7772400" cy="659160"/>
          </a:xfrm>
        </p:spPr>
        <p:txBody>
          <a:bodyPr/>
          <a:lstStyle/>
          <a:p>
            <a:r>
              <a:rPr lang="fr-FR" sz="2800" b="1" i="1" dirty="0">
                <a:solidFill>
                  <a:schemeClr val="accent2"/>
                </a:solidFill>
                <a:latin typeface="Calibri" panose="020F0502020204030204" pitchFamily="34" charset="0"/>
              </a:rPr>
              <a:t>Organisation des cours de S6-S7</a:t>
            </a:r>
          </a:p>
        </p:txBody>
      </p:sp>
      <p:sp>
        <p:nvSpPr>
          <p:cNvPr id="4" name="Espace réservé du contenu 3"/>
          <p:cNvSpPr>
            <a:spLocks noGrp="1"/>
          </p:cNvSpPr>
          <p:nvPr>
            <p:ph idx="1"/>
          </p:nvPr>
        </p:nvSpPr>
        <p:spPr>
          <a:xfrm>
            <a:off x="755576" y="757790"/>
            <a:ext cx="3255573" cy="2068776"/>
          </a:xfrm>
          <a:solidFill>
            <a:srgbClr val="FFFF00"/>
          </a:solidFill>
          <a:ln>
            <a:solidFill>
              <a:schemeClr val="tx2"/>
            </a:solidFill>
          </a:ln>
        </p:spPr>
        <p:txBody>
          <a:bodyPr/>
          <a:lstStyle/>
          <a:p>
            <a:pPr marL="0" indent="0">
              <a:buNone/>
            </a:pPr>
            <a:r>
              <a:rPr lang="fr-FR" sz="2000" b="1" dirty="0">
                <a:solidFill>
                  <a:schemeClr val="accent2"/>
                </a:solidFill>
                <a:latin typeface="Calibri" panose="020F0502020204030204" pitchFamily="34" charset="0"/>
              </a:rPr>
              <a:t>Cours de base obligatoires</a:t>
            </a:r>
          </a:p>
          <a:p>
            <a:pPr marL="0" indent="0">
              <a:buNone/>
            </a:pPr>
            <a:r>
              <a:rPr lang="fr-FR" sz="1400" b="1" dirty="0">
                <a:latin typeface="Calibri" panose="020F0502020204030204" pitchFamily="34" charset="0"/>
              </a:rPr>
              <a:t>Langue I		 4p</a:t>
            </a:r>
          </a:p>
          <a:p>
            <a:pPr marL="0" indent="0">
              <a:buNone/>
            </a:pPr>
            <a:r>
              <a:rPr lang="fr-FR" sz="1400" b="1" dirty="0">
                <a:latin typeface="Calibri" panose="020F0502020204030204" pitchFamily="34" charset="0"/>
              </a:rPr>
              <a:t>Langue II		 3p</a:t>
            </a:r>
          </a:p>
          <a:p>
            <a:pPr marL="0" indent="0">
              <a:buNone/>
            </a:pPr>
            <a:r>
              <a:rPr lang="fr-FR" sz="1400" b="1" dirty="0">
                <a:latin typeface="Calibri" panose="020F0502020204030204" pitchFamily="34" charset="0"/>
              </a:rPr>
              <a:t>Morale/Religion 	 1p</a:t>
            </a:r>
          </a:p>
          <a:p>
            <a:pPr marL="0" indent="0">
              <a:buNone/>
            </a:pPr>
            <a:r>
              <a:rPr lang="fr-FR" sz="1400" b="1" dirty="0">
                <a:latin typeface="Calibri" panose="020F0502020204030204" pitchFamily="34" charset="0"/>
              </a:rPr>
              <a:t>Education physique	 2p</a:t>
            </a:r>
          </a:p>
          <a:p>
            <a:pPr marL="0" indent="0">
              <a:buNone/>
            </a:pPr>
            <a:r>
              <a:rPr lang="fr-FR" sz="1400" b="1" u="sng" dirty="0">
                <a:latin typeface="Calibri" panose="020F0502020204030204" pitchFamily="34" charset="0"/>
              </a:rPr>
              <a:t>Mathématiques 	 3p ou 5p </a:t>
            </a:r>
          </a:p>
          <a:p>
            <a:pPr marL="0" indent="0">
              <a:buNone/>
            </a:pPr>
            <a:r>
              <a:rPr lang="fr-FR" sz="1400" b="1" dirty="0">
                <a:solidFill>
                  <a:schemeClr val="accent6"/>
                </a:solidFill>
                <a:latin typeface="Calibri" panose="020F0502020204030204" pitchFamily="34" charset="0"/>
              </a:rPr>
              <a:t>TOTAL</a:t>
            </a:r>
            <a:r>
              <a:rPr lang="fr-FR" sz="1400" b="1" dirty="0">
                <a:latin typeface="Calibri" panose="020F0502020204030204" pitchFamily="34" charset="0"/>
              </a:rPr>
              <a:t>		</a:t>
            </a:r>
            <a:r>
              <a:rPr lang="fr-FR" sz="1400" b="1" dirty="0">
                <a:solidFill>
                  <a:schemeClr val="accent2"/>
                </a:solidFill>
                <a:latin typeface="Calibri" panose="020F0502020204030204" pitchFamily="34" charset="0"/>
              </a:rPr>
              <a:t>13 ou 15p</a:t>
            </a:r>
          </a:p>
        </p:txBody>
      </p:sp>
      <p:sp>
        <p:nvSpPr>
          <p:cNvPr id="5" name="Espace réservé du contenu 3"/>
          <p:cNvSpPr txBox="1">
            <a:spLocks/>
          </p:cNvSpPr>
          <p:nvPr/>
        </p:nvSpPr>
        <p:spPr bwMode="auto">
          <a:xfrm>
            <a:off x="4892013" y="757790"/>
            <a:ext cx="3456384" cy="2068776"/>
          </a:xfrm>
          <a:prstGeom prst="rect">
            <a:avLst/>
          </a:prstGeom>
          <a:solidFill>
            <a:srgbClr val="FFFF99"/>
          </a:solidFill>
          <a:ln w="9525">
            <a:solidFill>
              <a:schemeClr val="accent2"/>
            </a:solid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fr-FR" sz="2000" b="1" kern="0" dirty="0">
                <a:solidFill>
                  <a:schemeClr val="accent2"/>
                </a:solidFill>
                <a:latin typeface="Calibri" panose="020F0502020204030204" pitchFamily="34" charset="0"/>
              </a:rPr>
              <a:t>Cours de base obligatoires</a:t>
            </a:r>
            <a:endParaRPr lang="fr-FR" sz="1400" b="1" kern="0" dirty="0">
              <a:solidFill>
                <a:schemeClr val="accent2"/>
              </a:solidFill>
              <a:latin typeface="Calibri" panose="020F0502020204030204" pitchFamily="34" charset="0"/>
            </a:endParaRPr>
          </a:p>
          <a:p>
            <a:pPr marL="0" indent="0">
              <a:buNone/>
            </a:pPr>
            <a:r>
              <a:rPr lang="fr-FR" sz="1400" b="1" kern="0" dirty="0">
                <a:solidFill>
                  <a:schemeClr val="accent2"/>
                </a:solidFill>
                <a:latin typeface="Calibri" panose="020F0502020204030204" pitchFamily="34" charset="0"/>
              </a:rPr>
              <a:t>(si pas choisis comme options)</a:t>
            </a:r>
          </a:p>
          <a:p>
            <a:pPr marL="0" indent="0">
              <a:buNone/>
            </a:pPr>
            <a:r>
              <a:rPr lang="fr-FR" sz="1400" b="1" kern="0" dirty="0">
                <a:latin typeface="Calibri" panose="020F0502020204030204" pitchFamily="34" charset="0"/>
              </a:rPr>
              <a:t>Biologie 2p </a:t>
            </a:r>
            <a:r>
              <a:rPr lang="fr-FR" sz="1400" kern="0" dirty="0">
                <a:latin typeface="Calibri" panose="020F0502020204030204" pitchFamily="34" charset="0"/>
              </a:rPr>
              <a:t>(</a:t>
            </a:r>
            <a:r>
              <a:rPr lang="fr-FR" sz="1400" i="1" kern="0" dirty="0">
                <a:latin typeface="Calibri" panose="020F0502020204030204" pitchFamily="34" charset="0"/>
              </a:rPr>
              <a:t>cours obligatoire pour les élèves qui n’ont pas choisi de matière scientifique dans les options</a:t>
            </a:r>
            <a:r>
              <a:rPr lang="fr-FR" sz="1400" kern="0" dirty="0">
                <a:latin typeface="Calibri" panose="020F0502020204030204" pitchFamily="34" charset="0"/>
              </a:rPr>
              <a:t>)</a:t>
            </a:r>
          </a:p>
          <a:p>
            <a:pPr marL="0" indent="0">
              <a:buNone/>
            </a:pPr>
            <a:r>
              <a:rPr lang="fr-FR" sz="1400" b="1" kern="0" dirty="0">
                <a:latin typeface="Calibri" panose="020F0502020204030204" pitchFamily="34" charset="0"/>
              </a:rPr>
              <a:t>Géographie 2p</a:t>
            </a:r>
          </a:p>
          <a:p>
            <a:pPr marL="0" indent="0">
              <a:buNone/>
            </a:pPr>
            <a:r>
              <a:rPr lang="fr-FR" sz="1400" b="1" kern="0" dirty="0">
                <a:latin typeface="Calibri" panose="020F0502020204030204" pitchFamily="34" charset="0"/>
              </a:rPr>
              <a:t>Histoire 2p</a:t>
            </a:r>
          </a:p>
          <a:p>
            <a:pPr marL="0" indent="0">
              <a:buNone/>
            </a:pPr>
            <a:r>
              <a:rPr lang="fr-FR" sz="1400" b="1" kern="0" dirty="0">
                <a:latin typeface="Calibri" panose="020F0502020204030204" pitchFamily="34" charset="0"/>
              </a:rPr>
              <a:t>Philosophie 2p</a:t>
            </a:r>
          </a:p>
        </p:txBody>
      </p:sp>
      <p:sp>
        <p:nvSpPr>
          <p:cNvPr id="6" name="Croix 5"/>
          <p:cNvSpPr/>
          <p:nvPr/>
        </p:nvSpPr>
        <p:spPr>
          <a:xfrm>
            <a:off x="4317577" y="2066392"/>
            <a:ext cx="288032" cy="288032"/>
          </a:xfrm>
          <a:prstGeom prst="plus">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3"/>
          <p:cNvSpPr txBox="1">
            <a:spLocks/>
          </p:cNvSpPr>
          <p:nvPr/>
        </p:nvSpPr>
        <p:spPr bwMode="auto">
          <a:xfrm>
            <a:off x="1546499" y="3049504"/>
            <a:ext cx="6803942" cy="1663824"/>
          </a:xfrm>
          <a:prstGeom prst="rect">
            <a:avLst/>
          </a:prstGeom>
          <a:solidFill>
            <a:schemeClr val="accent1">
              <a:lumMod val="40000"/>
              <a:lumOff val="60000"/>
            </a:schemeClr>
          </a:solidFill>
          <a:ln w="9525">
            <a:solidFill>
              <a:schemeClr val="tx2"/>
            </a:solidFill>
            <a:miter lim="800000"/>
            <a:headEnd/>
            <a:tailEnd/>
          </a:ln>
        </p:spPr>
        <p:txBody>
          <a:bodyPr vert="horz" wrap="square" lIns="91440" tIns="45720" rIns="91440" bIns="45720" numCol="2"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fr-FR" sz="2000" b="1" kern="0" dirty="0">
                <a:solidFill>
                  <a:schemeClr val="accent2"/>
                </a:solidFill>
                <a:latin typeface="Calibri" panose="020F0502020204030204" pitchFamily="34" charset="0"/>
              </a:rPr>
              <a:t>Options 4p (min2, max4)</a:t>
            </a:r>
          </a:p>
          <a:p>
            <a:pPr marL="0" indent="541338">
              <a:buNone/>
            </a:pPr>
            <a:r>
              <a:rPr lang="fr-FR" sz="1400" b="1" kern="0" dirty="0">
                <a:latin typeface="Calibri" panose="020F0502020204030204" pitchFamily="34" charset="0"/>
              </a:rPr>
              <a:t>Biologie</a:t>
            </a:r>
          </a:p>
          <a:p>
            <a:pPr marL="0" indent="541338">
              <a:buNone/>
            </a:pPr>
            <a:r>
              <a:rPr lang="fr-FR" sz="1400" b="1" kern="0" dirty="0">
                <a:latin typeface="Calibri" panose="020F0502020204030204" pitchFamily="34" charset="0"/>
              </a:rPr>
              <a:t>Chimie</a:t>
            </a:r>
          </a:p>
          <a:p>
            <a:pPr marL="0" indent="541338">
              <a:buNone/>
            </a:pPr>
            <a:r>
              <a:rPr lang="fr-FR" sz="1400" b="1" kern="0" dirty="0">
                <a:latin typeface="Calibri" panose="020F0502020204030204" pitchFamily="34" charset="0"/>
              </a:rPr>
              <a:t>Physique</a:t>
            </a:r>
          </a:p>
          <a:p>
            <a:pPr marL="0" indent="541338">
              <a:buNone/>
            </a:pPr>
            <a:r>
              <a:rPr lang="fr-FR" sz="1400" b="1" kern="0" dirty="0">
                <a:latin typeface="Calibri" panose="020F0502020204030204" pitchFamily="34" charset="0"/>
              </a:rPr>
              <a:t>Musique</a:t>
            </a:r>
          </a:p>
          <a:p>
            <a:pPr marL="0" indent="541338">
              <a:buNone/>
            </a:pPr>
            <a:r>
              <a:rPr lang="fr-FR" sz="1400" b="1" kern="0" dirty="0">
                <a:latin typeface="Calibri" panose="020F0502020204030204" pitchFamily="34" charset="0"/>
              </a:rPr>
              <a:t>Art</a:t>
            </a:r>
          </a:p>
          <a:p>
            <a:pPr marL="0" indent="541338">
              <a:buNone/>
            </a:pPr>
            <a:endParaRPr lang="fr-FR" sz="1400" b="1" kern="0" dirty="0">
              <a:latin typeface="Calibri" panose="020F0502020204030204" pitchFamily="34" charset="0"/>
            </a:endParaRPr>
          </a:p>
          <a:p>
            <a:pPr marL="0" indent="541338">
              <a:buNone/>
            </a:pPr>
            <a:r>
              <a:rPr lang="fr-FR" sz="1400" b="1" kern="0" dirty="0">
                <a:latin typeface="Calibri" panose="020F0502020204030204" pitchFamily="34" charset="0"/>
              </a:rPr>
              <a:t> </a:t>
            </a:r>
          </a:p>
          <a:p>
            <a:pPr marL="0" indent="541338">
              <a:buNone/>
            </a:pPr>
            <a:r>
              <a:rPr lang="fr-FR" sz="1400" b="1" kern="0" dirty="0">
                <a:latin typeface="Calibri" panose="020F0502020204030204" pitchFamily="34" charset="0"/>
              </a:rPr>
              <a:t>Géographie ou Histoire</a:t>
            </a:r>
          </a:p>
          <a:p>
            <a:pPr marL="0" indent="541338">
              <a:buNone/>
            </a:pPr>
            <a:r>
              <a:rPr lang="fr-FR" sz="1400" b="1" kern="0" dirty="0">
                <a:latin typeface="Calibri" panose="020F0502020204030204" pitchFamily="34" charset="0"/>
              </a:rPr>
              <a:t>Philosophie</a:t>
            </a:r>
          </a:p>
          <a:p>
            <a:pPr marL="0" indent="541338">
              <a:buNone/>
            </a:pPr>
            <a:r>
              <a:rPr lang="fr-FR" sz="1400" b="1" kern="0" dirty="0">
                <a:latin typeface="Calibri" panose="020F0502020204030204" pitchFamily="34" charset="0"/>
              </a:rPr>
              <a:t>Langue III</a:t>
            </a:r>
          </a:p>
          <a:p>
            <a:pPr marL="0" indent="541338">
              <a:buNone/>
            </a:pPr>
            <a:r>
              <a:rPr lang="fr-FR" sz="1400" b="1" kern="0" dirty="0">
                <a:latin typeface="Calibri" panose="020F0502020204030204" pitchFamily="34" charset="0"/>
              </a:rPr>
              <a:t>Langue IV</a:t>
            </a:r>
          </a:p>
          <a:p>
            <a:pPr marL="0" indent="541338">
              <a:buNone/>
            </a:pPr>
            <a:r>
              <a:rPr lang="fr-FR" sz="1400" b="1" kern="0" dirty="0">
                <a:latin typeface="Calibri" panose="020F0502020204030204" pitchFamily="34" charset="0"/>
              </a:rPr>
              <a:t>Economie ou Latin</a:t>
            </a:r>
          </a:p>
          <a:p>
            <a:pPr marL="0" indent="541338">
              <a:buNone/>
            </a:pPr>
            <a:r>
              <a:rPr lang="fr-FR" sz="1400" b="1" i="1" kern="0" dirty="0">
                <a:latin typeface="Calibri" panose="020F0502020204030204" pitchFamily="34" charset="0"/>
              </a:rPr>
              <a:t> </a:t>
            </a:r>
          </a:p>
        </p:txBody>
      </p:sp>
      <p:sp>
        <p:nvSpPr>
          <p:cNvPr id="8" name="Croix 7"/>
          <p:cNvSpPr/>
          <p:nvPr/>
        </p:nvSpPr>
        <p:spPr>
          <a:xfrm>
            <a:off x="1094722" y="3743842"/>
            <a:ext cx="288032" cy="288032"/>
          </a:xfrm>
          <a:prstGeom prst="plus">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Croix 8"/>
          <p:cNvSpPr/>
          <p:nvPr/>
        </p:nvSpPr>
        <p:spPr>
          <a:xfrm>
            <a:off x="1092848" y="5658197"/>
            <a:ext cx="288032" cy="288032"/>
          </a:xfrm>
          <a:prstGeom prst="plus">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space réservé du contenu 3"/>
          <p:cNvSpPr txBox="1">
            <a:spLocks/>
          </p:cNvSpPr>
          <p:nvPr/>
        </p:nvSpPr>
        <p:spPr bwMode="auto">
          <a:xfrm>
            <a:off x="1546499" y="5083954"/>
            <a:ext cx="3107927" cy="1441390"/>
          </a:xfrm>
          <a:prstGeom prst="rect">
            <a:avLst/>
          </a:prstGeom>
          <a:solidFill>
            <a:schemeClr val="bg1">
              <a:lumMod val="85000"/>
            </a:schemeClr>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fr-FR" sz="2000" b="1" kern="0" dirty="0">
                <a:solidFill>
                  <a:schemeClr val="accent2"/>
                </a:solidFill>
                <a:latin typeface="Calibri" panose="020F0502020204030204" pitchFamily="34" charset="0"/>
              </a:rPr>
              <a:t>Approfondissements (3p)</a:t>
            </a:r>
          </a:p>
          <a:p>
            <a:pPr marL="0" indent="0">
              <a:buNone/>
            </a:pPr>
            <a:endParaRPr lang="fr-FR" sz="1400" b="1" kern="0" dirty="0">
              <a:latin typeface="Calibri" panose="020F0502020204030204" pitchFamily="34" charset="0"/>
            </a:endParaRPr>
          </a:p>
          <a:p>
            <a:pPr marL="0" indent="0">
              <a:buNone/>
            </a:pPr>
            <a:r>
              <a:rPr lang="fr-FR" sz="1400" b="1" kern="0" dirty="0">
                <a:latin typeface="Calibri" panose="020F0502020204030204" pitchFamily="34" charset="0"/>
              </a:rPr>
              <a:t>Approfondissement Langue I</a:t>
            </a:r>
          </a:p>
          <a:p>
            <a:pPr marL="0" indent="0">
              <a:buNone/>
            </a:pPr>
            <a:r>
              <a:rPr lang="fr-FR" sz="1400" b="1" kern="0" dirty="0">
                <a:latin typeface="Calibri" panose="020F0502020204030204" pitchFamily="34" charset="0"/>
              </a:rPr>
              <a:t>Approfondissement Langue II</a:t>
            </a:r>
          </a:p>
          <a:p>
            <a:pPr marL="0" indent="0">
              <a:buNone/>
            </a:pPr>
            <a:r>
              <a:rPr lang="fr-FR" sz="1400" b="1" kern="0" dirty="0">
                <a:latin typeface="Calibri" panose="020F0502020204030204" pitchFamily="34" charset="0"/>
              </a:rPr>
              <a:t>Approfondissement Maths</a:t>
            </a:r>
          </a:p>
          <a:p>
            <a:pPr marL="0" indent="0">
              <a:buNone/>
            </a:pPr>
            <a:endParaRPr lang="fr-FR" sz="1400" kern="0" dirty="0">
              <a:latin typeface="Calibri" panose="020F0502020204030204" pitchFamily="34" charset="0"/>
            </a:endParaRPr>
          </a:p>
        </p:txBody>
      </p:sp>
      <p:sp>
        <p:nvSpPr>
          <p:cNvPr id="11" name="Croix 10"/>
          <p:cNvSpPr/>
          <p:nvPr/>
        </p:nvSpPr>
        <p:spPr>
          <a:xfrm>
            <a:off x="4762802" y="5658197"/>
            <a:ext cx="288032" cy="288032"/>
          </a:xfrm>
          <a:prstGeom prst="plus">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space réservé du contenu 3"/>
          <p:cNvSpPr txBox="1">
            <a:spLocks/>
          </p:cNvSpPr>
          <p:nvPr/>
        </p:nvSpPr>
        <p:spPr bwMode="auto">
          <a:xfrm>
            <a:off x="5159211" y="5081518"/>
            <a:ext cx="3189186" cy="1441390"/>
          </a:xfrm>
          <a:prstGeom prst="rect">
            <a:avLst/>
          </a:prstGeom>
          <a:solidFill>
            <a:schemeClr val="bg1">
              <a:lumMod val="75000"/>
            </a:schemeClr>
          </a:solidFill>
          <a:ln w="9525">
            <a:solidFill>
              <a:schemeClr val="bg2">
                <a:lumMod val="40000"/>
                <a:lumOff val="60000"/>
              </a:schemeClr>
            </a:solid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fr-FR" sz="2000" b="1" kern="0" dirty="0">
                <a:solidFill>
                  <a:schemeClr val="tx1">
                    <a:lumMod val="75000"/>
                    <a:lumOff val="25000"/>
                  </a:schemeClr>
                </a:solidFill>
                <a:latin typeface="Calibri" panose="020F0502020204030204" pitchFamily="34" charset="0"/>
              </a:rPr>
              <a:t>Cours complémentaires (2p)</a:t>
            </a:r>
          </a:p>
          <a:p>
            <a:pPr marL="0" indent="0">
              <a:buNone/>
            </a:pPr>
            <a:r>
              <a:rPr lang="fr-FR" sz="1400" b="1" kern="0" dirty="0">
                <a:solidFill>
                  <a:schemeClr val="tx1">
                    <a:lumMod val="75000"/>
                    <a:lumOff val="25000"/>
                  </a:schemeClr>
                </a:solidFill>
                <a:latin typeface="Calibri" panose="020F0502020204030204" pitchFamily="34" charset="0"/>
              </a:rPr>
              <a:t>Art – Musique – ICT </a:t>
            </a:r>
          </a:p>
          <a:p>
            <a:pPr marL="0" indent="0">
              <a:buNone/>
            </a:pPr>
            <a:r>
              <a:rPr lang="fr-FR" sz="1400" b="1" kern="0" dirty="0">
                <a:solidFill>
                  <a:schemeClr val="tx1">
                    <a:lumMod val="75000"/>
                    <a:lumOff val="25000"/>
                  </a:schemeClr>
                </a:solidFill>
                <a:latin typeface="Calibri" panose="020F0502020204030204" pitchFamily="34" charset="0"/>
              </a:rPr>
              <a:t>Labo Biologie </a:t>
            </a:r>
            <a:r>
              <a:rPr lang="fr-FR" sz="1400" b="1" i="1" u="sng" kern="0" dirty="0">
                <a:solidFill>
                  <a:schemeClr val="tx1">
                    <a:lumMod val="75000"/>
                    <a:lumOff val="25000"/>
                  </a:schemeClr>
                </a:solidFill>
                <a:latin typeface="Calibri" panose="020F0502020204030204" pitchFamily="34" charset="0"/>
              </a:rPr>
              <a:t>ou</a:t>
            </a:r>
            <a:r>
              <a:rPr lang="fr-FR" sz="1400" b="1" kern="0" dirty="0">
                <a:solidFill>
                  <a:schemeClr val="tx1">
                    <a:lumMod val="75000"/>
                    <a:lumOff val="25000"/>
                  </a:schemeClr>
                </a:solidFill>
                <a:latin typeface="Calibri" panose="020F0502020204030204" pitchFamily="34" charset="0"/>
              </a:rPr>
              <a:t> Chimie </a:t>
            </a:r>
            <a:r>
              <a:rPr lang="fr-FR" sz="1400" b="1" i="1" u="sng" kern="0" dirty="0">
                <a:solidFill>
                  <a:schemeClr val="tx1">
                    <a:lumMod val="75000"/>
                    <a:lumOff val="25000"/>
                  </a:schemeClr>
                </a:solidFill>
                <a:latin typeface="Calibri" panose="020F0502020204030204" pitchFamily="34" charset="0"/>
              </a:rPr>
              <a:t>ou</a:t>
            </a:r>
            <a:r>
              <a:rPr lang="fr-FR" sz="1400" b="1" kern="0" dirty="0">
                <a:solidFill>
                  <a:schemeClr val="tx1">
                    <a:lumMod val="75000"/>
                    <a:lumOff val="25000"/>
                  </a:schemeClr>
                </a:solidFill>
                <a:latin typeface="Calibri" panose="020F0502020204030204" pitchFamily="34" charset="0"/>
              </a:rPr>
              <a:t> Physique</a:t>
            </a:r>
          </a:p>
          <a:p>
            <a:pPr marL="0" indent="0">
              <a:buNone/>
            </a:pPr>
            <a:r>
              <a:rPr lang="fr-FR" sz="1400" b="1" kern="0" dirty="0">
                <a:solidFill>
                  <a:schemeClr val="tx1">
                    <a:lumMod val="75000"/>
                    <a:lumOff val="25000"/>
                  </a:schemeClr>
                </a:solidFill>
                <a:latin typeface="Calibri" panose="020F0502020204030204" pitchFamily="34" charset="0"/>
              </a:rPr>
              <a:t>Sociologie 2p</a:t>
            </a:r>
          </a:p>
          <a:p>
            <a:pPr marL="0" indent="0">
              <a:buNone/>
            </a:pPr>
            <a:r>
              <a:rPr lang="fr-FR" sz="1400" b="1" kern="0" dirty="0">
                <a:solidFill>
                  <a:schemeClr val="tx1">
                    <a:lumMod val="75000"/>
                    <a:lumOff val="25000"/>
                  </a:schemeClr>
                </a:solidFill>
                <a:latin typeface="Calibri" panose="020F0502020204030204" pitchFamily="34" charset="0"/>
              </a:rPr>
              <a:t>Introduction à l’économie 2p</a:t>
            </a:r>
          </a:p>
        </p:txBody>
      </p:sp>
    </p:spTree>
    <p:extLst>
      <p:ext uri="{BB962C8B-B14F-4D97-AF65-F5344CB8AC3E}">
        <p14:creationId xmlns:p14="http://schemas.microsoft.com/office/powerpoint/2010/main" val="3568490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0600" y="609600"/>
            <a:ext cx="7772400" cy="659160"/>
          </a:xfrm>
        </p:spPr>
        <p:txBody>
          <a:bodyPr/>
          <a:lstStyle/>
          <a:p>
            <a:pPr algn="l"/>
            <a:r>
              <a:rPr lang="fr-FR" sz="2400" b="1" i="1" dirty="0">
                <a:solidFill>
                  <a:schemeClr val="accent6">
                    <a:lumMod val="75000"/>
                  </a:schemeClr>
                </a:solidFill>
                <a:latin typeface="Calibri" panose="020F0502020204030204" pitchFamily="34" charset="0"/>
              </a:rPr>
              <a:t>Choix des options de S6</a:t>
            </a:r>
          </a:p>
        </p:txBody>
      </p:sp>
      <p:sp>
        <p:nvSpPr>
          <p:cNvPr id="3" name="Espace réservé du contenu 2"/>
          <p:cNvSpPr>
            <a:spLocks noGrp="1"/>
          </p:cNvSpPr>
          <p:nvPr>
            <p:ph idx="1"/>
          </p:nvPr>
        </p:nvSpPr>
        <p:spPr>
          <a:xfrm>
            <a:off x="1008000" y="1728000"/>
            <a:ext cx="7740000" cy="4140000"/>
          </a:xfrm>
        </p:spPr>
        <p:txBody>
          <a:bodyPr anchor="t"/>
          <a:lstStyle/>
          <a:p>
            <a:r>
              <a:rPr lang="fr-FR" dirty="0">
                <a:latin typeface="Calibri" panose="020F0502020204030204" pitchFamily="34" charset="0"/>
              </a:rPr>
              <a:t>Chaque élève doit suivre les </a:t>
            </a:r>
            <a:r>
              <a:rPr lang="fr-FR" dirty="0">
                <a:solidFill>
                  <a:srgbClr val="0000FF"/>
                </a:solidFill>
                <a:latin typeface="Calibri" panose="020F0502020204030204" pitchFamily="34" charset="0"/>
              </a:rPr>
              <a:t>4 cours de base obligatoires suivants</a:t>
            </a:r>
            <a:r>
              <a:rPr lang="fr-FR" dirty="0">
                <a:solidFill>
                  <a:srgbClr val="FF0000"/>
                </a:solidFill>
                <a:latin typeface="Calibri" panose="020F0502020204030204" pitchFamily="34" charset="0"/>
              </a:rPr>
              <a:t> </a:t>
            </a:r>
            <a:r>
              <a:rPr lang="fr-FR" dirty="0">
                <a:latin typeface="Calibri" panose="020F0502020204030204" pitchFamily="34" charset="0"/>
              </a:rPr>
              <a:t>:</a:t>
            </a:r>
          </a:p>
          <a:p>
            <a:pPr lvl="1">
              <a:buNone/>
            </a:pPr>
            <a:r>
              <a:rPr lang="fr-FR" i="1" dirty="0">
                <a:latin typeface="Calibri" panose="020F0502020204030204" pitchFamily="34" charset="0"/>
              </a:rPr>
              <a:t>	+ Langue I				4p</a:t>
            </a:r>
          </a:p>
          <a:p>
            <a:pPr lvl="1">
              <a:buNone/>
            </a:pPr>
            <a:r>
              <a:rPr lang="fr-FR" i="1" dirty="0">
                <a:solidFill>
                  <a:srgbClr val="FF0000"/>
                </a:solidFill>
                <a:latin typeface="Calibri" panose="020F0502020204030204" pitchFamily="34" charset="0"/>
              </a:rPr>
              <a:t>	</a:t>
            </a:r>
            <a:r>
              <a:rPr lang="fr-FR" i="1" dirty="0">
                <a:latin typeface="Calibri" panose="020F0502020204030204" pitchFamily="34" charset="0"/>
              </a:rPr>
              <a:t>+ Langue II				3p</a:t>
            </a:r>
          </a:p>
          <a:p>
            <a:pPr lvl="1">
              <a:buNone/>
            </a:pPr>
            <a:r>
              <a:rPr lang="fr-FR" i="1" dirty="0">
                <a:latin typeface="Calibri" panose="020F0502020204030204" pitchFamily="34" charset="0"/>
              </a:rPr>
              <a:t>	+ Religion ou  morale		1p</a:t>
            </a:r>
          </a:p>
          <a:p>
            <a:pPr lvl="1">
              <a:buNone/>
            </a:pPr>
            <a:r>
              <a:rPr lang="fr-FR" i="1" dirty="0">
                <a:latin typeface="Calibri" panose="020F0502020204030204" pitchFamily="34" charset="0"/>
              </a:rPr>
              <a:t>	+ Education physique</a:t>
            </a:r>
            <a:r>
              <a:rPr lang="fr-FR" i="1" dirty="0">
                <a:solidFill>
                  <a:srgbClr val="FF0000"/>
                </a:solidFill>
                <a:latin typeface="Calibri" panose="020F0502020204030204" pitchFamily="34" charset="0"/>
              </a:rPr>
              <a:t>		</a:t>
            </a:r>
            <a:r>
              <a:rPr lang="fr-FR" i="1" dirty="0">
                <a:latin typeface="Calibri" panose="020F0502020204030204" pitchFamily="34" charset="0"/>
              </a:rPr>
              <a:t>2p</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8000" y="1728000"/>
            <a:ext cx="7740000" cy="4140000"/>
          </a:xfrm>
        </p:spPr>
        <p:txBody>
          <a:bodyPr anchor="t"/>
          <a:lstStyle/>
          <a:p>
            <a:r>
              <a:rPr lang="fr-FR" dirty="0">
                <a:latin typeface="Calibri" panose="020F0502020204030204" pitchFamily="34" charset="0"/>
              </a:rPr>
              <a:t>Chaque élève doit choisir entre les </a:t>
            </a:r>
            <a:r>
              <a:rPr lang="fr-FR" dirty="0">
                <a:solidFill>
                  <a:srgbClr val="0000FF"/>
                </a:solidFill>
                <a:latin typeface="Calibri" panose="020F0502020204030204" pitchFamily="34" charset="0"/>
              </a:rPr>
              <a:t>2 cours de mathématiques suivants </a:t>
            </a:r>
            <a:r>
              <a:rPr lang="fr-FR" dirty="0">
                <a:latin typeface="Calibri" panose="020F0502020204030204" pitchFamily="34" charset="0"/>
              </a:rPr>
              <a:t>:</a:t>
            </a:r>
          </a:p>
          <a:p>
            <a:pPr lvl="1">
              <a:buNone/>
            </a:pPr>
            <a:r>
              <a:rPr lang="fr-FR" i="1" dirty="0">
                <a:latin typeface="Calibri" panose="020F0502020204030204" pitchFamily="34" charset="0"/>
              </a:rPr>
              <a:t>	+ Mathématiques			3p</a:t>
            </a:r>
          </a:p>
          <a:p>
            <a:pPr lvl="1">
              <a:buNone/>
            </a:pPr>
            <a:r>
              <a:rPr lang="fr-FR" i="1" dirty="0">
                <a:solidFill>
                  <a:srgbClr val="FF0000"/>
                </a:solidFill>
                <a:latin typeface="Calibri" panose="020F0502020204030204" pitchFamily="34" charset="0"/>
              </a:rPr>
              <a:t>	</a:t>
            </a:r>
            <a:r>
              <a:rPr lang="fr-FR" i="1" dirty="0">
                <a:latin typeface="Calibri" panose="020F0502020204030204" pitchFamily="34" charset="0"/>
              </a:rPr>
              <a:t>+ Mathématiques			5p</a:t>
            </a:r>
          </a:p>
        </p:txBody>
      </p:sp>
      <p:sp>
        <p:nvSpPr>
          <p:cNvPr id="4" name="Titre 1"/>
          <p:cNvSpPr txBox="1">
            <a:spLocks/>
          </p:cNvSpPr>
          <p:nvPr/>
        </p:nvSpPr>
        <p:spPr bwMode="auto">
          <a:xfrm>
            <a:off x="990600" y="609600"/>
            <a:ext cx="7772400" cy="6591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a:lstStyle>
          <a:p>
            <a:pPr algn="l"/>
            <a:r>
              <a:rPr lang="fr-FR" sz="2400" b="1" i="1" kern="0">
                <a:solidFill>
                  <a:schemeClr val="accent6">
                    <a:lumMod val="75000"/>
                  </a:schemeClr>
                </a:solidFill>
                <a:latin typeface="Calibri" panose="020F0502020204030204" pitchFamily="34" charset="0"/>
              </a:rPr>
              <a:t>Choix des options de S6</a:t>
            </a:r>
            <a:endParaRPr lang="fr-FR" sz="2400" b="1" i="1" kern="0" dirty="0">
              <a:solidFill>
                <a:schemeClr val="accent6">
                  <a:lumMod val="75000"/>
                </a:schemeClr>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8000" y="1728000"/>
            <a:ext cx="7740000" cy="4140000"/>
          </a:xfrm>
        </p:spPr>
        <p:txBody>
          <a:bodyPr/>
          <a:lstStyle/>
          <a:p>
            <a:r>
              <a:rPr lang="fr-FR" dirty="0">
                <a:latin typeface="Calibri" panose="020F0502020204030204" pitchFamily="34" charset="0"/>
              </a:rPr>
              <a:t>Chaque élève doit choisir </a:t>
            </a:r>
            <a:r>
              <a:rPr lang="fr-FR" dirty="0">
                <a:solidFill>
                  <a:srgbClr val="0000FF"/>
                </a:solidFill>
                <a:latin typeface="Calibri" panose="020F0502020204030204" pitchFamily="34" charset="0"/>
              </a:rPr>
              <a:t>au-moins 2 </a:t>
            </a:r>
            <a:r>
              <a:rPr lang="fr-FR" i="1" u="sng" dirty="0">
                <a:solidFill>
                  <a:srgbClr val="0000FF"/>
                </a:solidFill>
                <a:latin typeface="Calibri" panose="020F0502020204030204" pitchFamily="34" charset="0"/>
              </a:rPr>
              <a:t>ou </a:t>
            </a:r>
            <a:r>
              <a:rPr lang="fr-FR" dirty="0">
                <a:solidFill>
                  <a:srgbClr val="0000FF"/>
                </a:solidFill>
                <a:latin typeface="Calibri" panose="020F0502020204030204" pitchFamily="34" charset="0"/>
              </a:rPr>
              <a:t>au plus 4 cours à option parmi les cours suivants</a:t>
            </a:r>
            <a:r>
              <a:rPr lang="fr-FR" dirty="0">
                <a:latin typeface="Calibri" panose="020F0502020204030204" pitchFamily="34" charset="0"/>
              </a:rPr>
              <a:t> :</a:t>
            </a:r>
          </a:p>
          <a:p>
            <a:pPr lvl="1">
              <a:buNone/>
              <a:tabLst>
                <a:tab pos="2330450" algn="l"/>
                <a:tab pos="3411538" algn="l"/>
                <a:tab pos="6724650" algn="l"/>
              </a:tabLst>
            </a:pPr>
            <a:r>
              <a:rPr lang="fr-FR" sz="2400" i="1" dirty="0">
                <a:latin typeface="Calibri" panose="020F0502020204030204" pitchFamily="34" charset="0"/>
              </a:rPr>
              <a:t>	+ Biologie	4p	+ Géographie ou Histoire 	4p</a:t>
            </a:r>
          </a:p>
          <a:p>
            <a:pPr lvl="1">
              <a:buNone/>
              <a:tabLst>
                <a:tab pos="2330450" algn="l"/>
                <a:tab pos="3411538" algn="l"/>
                <a:tab pos="6724650" algn="l"/>
              </a:tabLst>
            </a:pPr>
            <a:r>
              <a:rPr lang="fr-FR" sz="2400" i="1" dirty="0">
                <a:solidFill>
                  <a:srgbClr val="FF0000"/>
                </a:solidFill>
                <a:latin typeface="Calibri" panose="020F0502020204030204" pitchFamily="34" charset="0"/>
              </a:rPr>
              <a:t>	</a:t>
            </a:r>
            <a:r>
              <a:rPr lang="fr-FR" sz="2400" i="1" dirty="0">
                <a:latin typeface="Calibri" panose="020F0502020204030204" pitchFamily="34" charset="0"/>
              </a:rPr>
              <a:t>+ Chimie	4p	+ Philosophie	4p</a:t>
            </a:r>
          </a:p>
          <a:p>
            <a:pPr lvl="1">
              <a:buNone/>
              <a:tabLst>
                <a:tab pos="2330450" algn="l"/>
                <a:tab pos="3411538" algn="l"/>
                <a:tab pos="6724650" algn="l"/>
              </a:tabLst>
            </a:pPr>
            <a:r>
              <a:rPr lang="fr-FR" sz="2400" i="1" dirty="0">
                <a:latin typeface="Calibri" panose="020F0502020204030204" pitchFamily="34" charset="0"/>
              </a:rPr>
              <a:t>	+ Physique	4p	+ Langue III	4p</a:t>
            </a:r>
          </a:p>
          <a:p>
            <a:pPr lvl="1">
              <a:buNone/>
              <a:tabLst>
                <a:tab pos="2330450" algn="l"/>
                <a:tab pos="3411538" algn="l"/>
                <a:tab pos="6724650" algn="l"/>
              </a:tabLst>
            </a:pPr>
            <a:r>
              <a:rPr lang="fr-FR" sz="2400" i="1" dirty="0">
                <a:latin typeface="Calibri" panose="020F0502020204030204" pitchFamily="34" charset="0"/>
              </a:rPr>
              <a:t>	+ Art	4p	+ Langue IV	4p</a:t>
            </a:r>
          </a:p>
          <a:p>
            <a:pPr lvl="1">
              <a:buNone/>
              <a:tabLst>
                <a:tab pos="2330450" algn="l"/>
                <a:tab pos="3411538" algn="l"/>
                <a:tab pos="6724650" algn="l"/>
              </a:tabLst>
            </a:pPr>
            <a:r>
              <a:rPr lang="fr-FR" sz="2400" i="1" dirty="0">
                <a:latin typeface="Calibri" panose="020F0502020204030204" pitchFamily="34" charset="0"/>
              </a:rPr>
              <a:t>	+ Musique	4p	+ Economie ou Latin	4p</a:t>
            </a:r>
          </a:p>
          <a:p>
            <a:pPr lvl="1">
              <a:buNone/>
            </a:pPr>
            <a:r>
              <a:rPr lang="fr-FR" sz="2400" i="1" dirty="0">
                <a:latin typeface="Calibri" panose="020F0502020204030204" pitchFamily="34" charset="0"/>
              </a:rPr>
              <a:t>	</a:t>
            </a:r>
            <a:r>
              <a:rPr lang="fr-FR" dirty="0">
                <a:latin typeface="Calibri" panose="020F0502020204030204" pitchFamily="34" charset="0"/>
              </a:rPr>
              <a:t>		</a:t>
            </a:r>
          </a:p>
          <a:p>
            <a:pPr>
              <a:buNone/>
            </a:pPr>
            <a:r>
              <a:rPr lang="fr-FR" dirty="0"/>
              <a:t>	</a:t>
            </a:r>
          </a:p>
        </p:txBody>
      </p:sp>
      <p:sp>
        <p:nvSpPr>
          <p:cNvPr id="5" name="Titre 1"/>
          <p:cNvSpPr>
            <a:spLocks noGrp="1"/>
          </p:cNvSpPr>
          <p:nvPr>
            <p:ph type="title"/>
          </p:nvPr>
        </p:nvSpPr>
        <p:spPr>
          <a:xfrm>
            <a:off x="990600" y="609600"/>
            <a:ext cx="7772400" cy="659160"/>
          </a:xfrm>
        </p:spPr>
        <p:txBody>
          <a:bodyPr/>
          <a:lstStyle/>
          <a:p>
            <a:pPr algn="l"/>
            <a:r>
              <a:rPr lang="fr-FR" sz="2400" b="1" i="1" dirty="0">
                <a:solidFill>
                  <a:schemeClr val="accent6">
                    <a:lumMod val="75000"/>
                  </a:schemeClr>
                </a:solidFill>
                <a:latin typeface="Calibri" panose="020F0502020204030204" pitchFamily="34" charset="0"/>
              </a:rPr>
              <a:t>Choix des options de S6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8000" y="1728000"/>
            <a:ext cx="7740000" cy="4140000"/>
          </a:xfrm>
        </p:spPr>
        <p:txBody>
          <a:bodyPr/>
          <a:lstStyle/>
          <a:p>
            <a:r>
              <a:rPr lang="fr-FR" dirty="0">
                <a:latin typeface="Calibri" panose="020F0502020204030204" pitchFamily="34" charset="0"/>
              </a:rPr>
              <a:t>Chaque élève doit choisir</a:t>
            </a:r>
            <a:r>
              <a:rPr lang="fr-FR" dirty="0">
                <a:solidFill>
                  <a:srgbClr val="0000FF"/>
                </a:solidFill>
                <a:latin typeface="Calibri" panose="020F0502020204030204" pitchFamily="34" charset="0"/>
              </a:rPr>
              <a:t> les cours de base suivants s’il ne les a pas choisis parmi les cours à option  :</a:t>
            </a:r>
          </a:p>
          <a:p>
            <a:pPr lvl="1">
              <a:buNone/>
            </a:pPr>
            <a:r>
              <a:rPr lang="fr-FR" dirty="0">
                <a:latin typeface="Calibri" panose="020F0502020204030204" pitchFamily="34" charset="0"/>
              </a:rPr>
              <a:t>	</a:t>
            </a:r>
            <a:r>
              <a:rPr lang="fr-FR" i="1" dirty="0">
                <a:latin typeface="Calibri" panose="020F0502020204030204" pitchFamily="34" charset="0"/>
              </a:rPr>
              <a:t>+ Histoire			2p</a:t>
            </a:r>
          </a:p>
          <a:p>
            <a:pPr lvl="1">
              <a:buNone/>
            </a:pPr>
            <a:r>
              <a:rPr lang="fr-FR" i="1" dirty="0">
                <a:solidFill>
                  <a:srgbClr val="FF0000"/>
                </a:solidFill>
                <a:latin typeface="Calibri" panose="020F0502020204030204" pitchFamily="34" charset="0"/>
              </a:rPr>
              <a:t>	</a:t>
            </a:r>
            <a:r>
              <a:rPr lang="fr-FR" i="1" dirty="0">
                <a:latin typeface="Calibri" panose="020F0502020204030204" pitchFamily="34" charset="0"/>
              </a:rPr>
              <a:t>+ Géographie			2p</a:t>
            </a:r>
          </a:p>
          <a:p>
            <a:pPr lvl="1">
              <a:buNone/>
            </a:pPr>
            <a:r>
              <a:rPr lang="fr-FR" i="1" dirty="0">
                <a:latin typeface="Calibri" panose="020F0502020204030204" pitchFamily="34" charset="0"/>
              </a:rPr>
              <a:t>	+ Philosophie			2p</a:t>
            </a:r>
          </a:p>
          <a:p>
            <a:pPr lvl="1">
              <a:buNone/>
            </a:pPr>
            <a:r>
              <a:rPr lang="fr-FR" i="1" dirty="0">
                <a:latin typeface="Calibri" panose="020F0502020204030204" pitchFamily="34" charset="0"/>
              </a:rPr>
              <a:t>	+ Biologie			2p*</a:t>
            </a:r>
          </a:p>
          <a:p>
            <a:pPr marL="0" indent="0">
              <a:buNone/>
            </a:pPr>
            <a:endParaRPr lang="fr-FR" sz="1400" b="1" dirty="0">
              <a:latin typeface="Arial" pitchFamily="34" charset="0"/>
              <a:cs typeface="Arial" pitchFamily="34" charset="0"/>
            </a:endParaRPr>
          </a:p>
          <a:p>
            <a:pPr marL="0" indent="0">
              <a:buNone/>
            </a:pPr>
            <a:r>
              <a:rPr lang="fr-FR" sz="1400" b="1" i="1" dirty="0">
                <a:latin typeface="Arial" pitchFamily="34" charset="0"/>
                <a:cs typeface="Arial" pitchFamily="34" charset="0"/>
              </a:rPr>
              <a:t>*</a:t>
            </a:r>
            <a:r>
              <a:rPr lang="fr-FR" sz="1100" i="1" dirty="0">
                <a:latin typeface="Arial" pitchFamily="34" charset="0"/>
                <a:cs typeface="Arial" pitchFamily="34" charset="0"/>
              </a:rPr>
              <a:t> : le cours de biologie 2 est obligatoire pour les élèves n’ayant pas choisi de matières scientifiques (biologie 4, chimie ou physique) parmi les cours à option. Le cours de biologie 2 ne peut pas être choisi par les élèves qui ont déjà choisi biologie 4. Ce cours peut cependant être choisi par les élèves qui ont pris physique ou chimie comme matières d’option.</a:t>
            </a:r>
          </a:p>
          <a:p>
            <a:pPr>
              <a:buNone/>
            </a:pPr>
            <a:r>
              <a:rPr lang="fr-FR" dirty="0"/>
              <a:t>	</a:t>
            </a:r>
          </a:p>
        </p:txBody>
      </p:sp>
      <p:sp>
        <p:nvSpPr>
          <p:cNvPr id="5" name="Titre 1"/>
          <p:cNvSpPr>
            <a:spLocks noGrp="1"/>
          </p:cNvSpPr>
          <p:nvPr>
            <p:ph type="title"/>
          </p:nvPr>
        </p:nvSpPr>
        <p:spPr>
          <a:xfrm>
            <a:off x="990600" y="609600"/>
            <a:ext cx="7772400" cy="659160"/>
          </a:xfrm>
        </p:spPr>
        <p:txBody>
          <a:bodyPr/>
          <a:lstStyle/>
          <a:p>
            <a:pPr algn="l"/>
            <a:r>
              <a:rPr lang="fr-FR" sz="2400" b="1" i="1" dirty="0">
                <a:solidFill>
                  <a:schemeClr val="accent6">
                    <a:lumMod val="75000"/>
                  </a:schemeClr>
                </a:solidFill>
                <a:latin typeface="Calibri" panose="020F0502020204030204" pitchFamily="34" charset="0"/>
              </a:rPr>
              <a:t>Choix des options de S6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8000" y="1728000"/>
            <a:ext cx="7740000" cy="4140000"/>
          </a:xfrm>
        </p:spPr>
        <p:txBody>
          <a:bodyPr/>
          <a:lstStyle/>
          <a:p>
            <a:r>
              <a:rPr lang="fr-FR" dirty="0">
                <a:latin typeface="Calibri" panose="020F0502020204030204" pitchFamily="34" charset="0"/>
              </a:rPr>
              <a:t>Chaque élève peut rajouter </a:t>
            </a:r>
            <a:r>
              <a:rPr lang="fr-FR" dirty="0">
                <a:solidFill>
                  <a:srgbClr val="0000FF"/>
                </a:solidFill>
                <a:latin typeface="Calibri" panose="020F0502020204030204" pitchFamily="34" charset="0"/>
              </a:rPr>
              <a:t>1 des 3 cours d’approfondissement suivants</a:t>
            </a:r>
            <a:r>
              <a:rPr lang="fr-FR" dirty="0">
                <a:latin typeface="Calibri" panose="020F0502020204030204" pitchFamily="34" charset="0"/>
              </a:rPr>
              <a:t> :</a:t>
            </a:r>
          </a:p>
          <a:p>
            <a:pPr marL="0" indent="0">
              <a:buNone/>
            </a:pPr>
            <a:endParaRPr lang="fr-FR" sz="1600" dirty="0">
              <a:solidFill>
                <a:srgbClr val="FF0000"/>
              </a:solidFill>
              <a:latin typeface="Calibri" panose="020F0502020204030204" pitchFamily="34" charset="0"/>
            </a:endParaRPr>
          </a:p>
          <a:p>
            <a:pPr lvl="1">
              <a:buNone/>
            </a:pPr>
            <a:r>
              <a:rPr lang="fr-FR" i="1" dirty="0">
                <a:latin typeface="Calibri" panose="020F0502020204030204" pitchFamily="34" charset="0"/>
              </a:rPr>
              <a:t>	+ Approfondissement Langue I		3p</a:t>
            </a:r>
          </a:p>
          <a:p>
            <a:pPr lvl="1">
              <a:buNone/>
            </a:pPr>
            <a:r>
              <a:rPr lang="fr-FR" i="1" dirty="0">
                <a:latin typeface="Calibri" panose="020F0502020204030204" pitchFamily="34" charset="0"/>
              </a:rPr>
              <a:t>	+ Approfondissement Langue II		3p</a:t>
            </a:r>
          </a:p>
          <a:p>
            <a:pPr lvl="1">
              <a:buNone/>
            </a:pPr>
            <a:r>
              <a:rPr lang="fr-FR" i="1" dirty="0">
                <a:solidFill>
                  <a:srgbClr val="FF0000"/>
                </a:solidFill>
                <a:latin typeface="Calibri" panose="020F0502020204030204" pitchFamily="34" charset="0"/>
              </a:rPr>
              <a:t>	</a:t>
            </a:r>
            <a:r>
              <a:rPr lang="fr-FR" i="1" dirty="0">
                <a:latin typeface="Calibri" panose="020F0502020204030204" pitchFamily="34" charset="0"/>
              </a:rPr>
              <a:t>+ Approfondissement Mathématiques	3p</a:t>
            </a:r>
          </a:p>
          <a:p>
            <a:pPr>
              <a:buNone/>
            </a:pPr>
            <a:r>
              <a:rPr lang="fr-FR" dirty="0"/>
              <a:t>	</a:t>
            </a:r>
          </a:p>
        </p:txBody>
      </p:sp>
      <p:sp>
        <p:nvSpPr>
          <p:cNvPr id="5" name="Titre 1"/>
          <p:cNvSpPr>
            <a:spLocks noGrp="1"/>
          </p:cNvSpPr>
          <p:nvPr>
            <p:ph type="title"/>
          </p:nvPr>
        </p:nvSpPr>
        <p:spPr>
          <a:xfrm>
            <a:off x="990600" y="609600"/>
            <a:ext cx="7772400" cy="659160"/>
          </a:xfrm>
        </p:spPr>
        <p:txBody>
          <a:bodyPr/>
          <a:lstStyle/>
          <a:p>
            <a:pPr algn="l"/>
            <a:r>
              <a:rPr lang="fr-FR" sz="2400" b="1" i="1" dirty="0">
                <a:solidFill>
                  <a:schemeClr val="accent6">
                    <a:lumMod val="75000"/>
                  </a:schemeClr>
                </a:solidFill>
                <a:latin typeface="Calibri" panose="020F0502020204030204" pitchFamily="34" charset="0"/>
              </a:rPr>
              <a:t>Choix des options de S6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982</Words>
  <Application>Microsoft Office PowerPoint</Application>
  <PresentationFormat>Affichage à l'écran (4:3)</PresentationFormat>
  <Paragraphs>182</Paragraphs>
  <Slides>15</Slides>
  <Notes>15</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Calibri</vt:lpstr>
      <vt:lpstr>Times New Roman</vt:lpstr>
      <vt:lpstr>Verdana</vt:lpstr>
      <vt:lpstr>Wingdings</vt:lpstr>
      <vt:lpstr>Wingdings 2</vt:lpstr>
      <vt:lpstr>Modèle par défaut</vt:lpstr>
      <vt:lpstr>Présentation PowerPoint</vt:lpstr>
      <vt:lpstr>L’évaluation au baccalauréat (session 2021)</vt:lpstr>
      <vt:lpstr>Epreuves du baccalauréat  (session 2021)</vt:lpstr>
      <vt:lpstr>Organisation des cours de S6-S7</vt:lpstr>
      <vt:lpstr>Choix des options de S6</vt:lpstr>
      <vt:lpstr>Présentation PowerPoint</vt:lpstr>
      <vt:lpstr>Choix des options de S6</vt:lpstr>
      <vt:lpstr>Choix des options de S6</vt:lpstr>
      <vt:lpstr>Choix des options de S6</vt:lpstr>
      <vt:lpstr>Choix des options de S6</vt:lpstr>
      <vt:lpstr>Choix des options de S6</vt:lpstr>
      <vt:lpstr>Choix des options de S6 (en résumé) : </vt:lpstr>
      <vt:lpstr>ATTENTION !</vt:lpstr>
      <vt:lpstr>Calendrier : </vt:lpstr>
      <vt:lpstr>Présentation PowerPoint</vt:lpstr>
    </vt:vector>
  </TitlesOfParts>
  <Company>rectorat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debelmann</dc:creator>
  <cp:lastModifiedBy>Damien FRANCOIS</cp:lastModifiedBy>
  <cp:revision>147</cp:revision>
  <cp:lastPrinted>2020-03-10T07:25:51Z</cp:lastPrinted>
  <dcterms:created xsi:type="dcterms:W3CDTF">2009-01-21T10:23:42Z</dcterms:created>
  <dcterms:modified xsi:type="dcterms:W3CDTF">2020-03-10T08:40:13Z</dcterms:modified>
</cp:coreProperties>
</file>